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0" r:id="rId3"/>
    <p:sldId id="273" r:id="rId4"/>
    <p:sldId id="324" r:id="rId5"/>
    <p:sldId id="325" r:id="rId6"/>
    <p:sldId id="326" r:id="rId7"/>
    <p:sldId id="283" r:id="rId8"/>
    <p:sldId id="282" r:id="rId9"/>
    <p:sldId id="327" r:id="rId10"/>
    <p:sldId id="330" r:id="rId11"/>
    <p:sldId id="328" r:id="rId12"/>
    <p:sldId id="331" r:id="rId13"/>
    <p:sldId id="332" r:id="rId14"/>
    <p:sldId id="264" r:id="rId15"/>
    <p:sldId id="287" r:id="rId16"/>
    <p:sldId id="284" r:id="rId17"/>
    <p:sldId id="292" r:id="rId18"/>
    <p:sldId id="334" r:id="rId19"/>
    <p:sldId id="335" r:id="rId20"/>
    <p:sldId id="344" r:id="rId21"/>
    <p:sldId id="345" r:id="rId22"/>
    <p:sldId id="346" r:id="rId23"/>
    <p:sldId id="347" r:id="rId24"/>
    <p:sldId id="348" r:id="rId25"/>
    <p:sldId id="321" r:id="rId26"/>
    <p:sldId id="339" r:id="rId27"/>
    <p:sldId id="340" r:id="rId28"/>
    <p:sldId id="341" r:id="rId29"/>
    <p:sldId id="342" r:id="rId30"/>
    <p:sldId id="343" r:id="rId31"/>
    <p:sldId id="32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359ED-14CA-4ECF-BA47-4B023E85B7F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3B49F3-5717-4E17-B30C-C781CD1050C3}">
      <dgm:prSet phldrT="[Текст]" custT="1"/>
      <dgm:spPr/>
      <dgm:t>
        <a:bodyPr/>
        <a:lstStyle/>
        <a:p>
          <a:r>
            <a:rPr lang="uk-UA" sz="2800" b="1" dirty="0"/>
            <a:t>Прості математичні завдання</a:t>
          </a:r>
          <a:endParaRPr lang="ru-RU" sz="2800" b="1" dirty="0"/>
        </a:p>
      </dgm:t>
    </dgm:pt>
    <dgm:pt modelId="{099B671B-CBD7-4D63-AEB1-4DAB14CAE5ED}" type="parTrans" cxnId="{17E013B9-51DA-438B-A3BC-61775109386D}">
      <dgm:prSet/>
      <dgm:spPr/>
      <dgm:t>
        <a:bodyPr/>
        <a:lstStyle/>
        <a:p>
          <a:endParaRPr lang="ru-RU"/>
        </a:p>
      </dgm:t>
    </dgm:pt>
    <dgm:pt modelId="{EA5147F7-41CB-4ABB-9FCF-B381B78CCA20}" type="sibTrans" cxnId="{17E013B9-51DA-438B-A3BC-61775109386D}">
      <dgm:prSet/>
      <dgm:spPr/>
      <dgm:t>
        <a:bodyPr/>
        <a:lstStyle/>
        <a:p>
          <a:endParaRPr lang="ru-RU"/>
        </a:p>
      </dgm:t>
    </dgm:pt>
    <dgm:pt modelId="{D6D2219D-1CBC-41A7-85F1-D227A3E3EF57}">
      <dgm:prSet phldrT="[Текст]"/>
      <dgm:spPr/>
      <dgm:t>
        <a:bodyPr/>
        <a:lstStyle/>
        <a:p>
          <a:r>
            <a:rPr lang="uk-UA" dirty="0"/>
            <a:t>- Знайти всі фігури такого ж кольору (розміру, форми), яка викладена.</a:t>
          </a:r>
          <a:endParaRPr lang="ru-RU" dirty="0"/>
        </a:p>
      </dgm:t>
    </dgm:pt>
    <dgm:pt modelId="{E1531E64-F06F-46FA-9795-2EA0C4F1B892}" type="parTrans" cxnId="{67E70585-D49B-431A-960E-E8DD0D2EDFDA}">
      <dgm:prSet/>
      <dgm:spPr/>
      <dgm:t>
        <a:bodyPr/>
        <a:lstStyle/>
        <a:p>
          <a:endParaRPr lang="ru-RU"/>
        </a:p>
      </dgm:t>
    </dgm:pt>
    <dgm:pt modelId="{EBBC001E-E24E-4B0F-8935-24ECAFCF5E9F}" type="sibTrans" cxnId="{67E70585-D49B-431A-960E-E8DD0D2EDFDA}">
      <dgm:prSet/>
      <dgm:spPr/>
      <dgm:t>
        <a:bodyPr/>
        <a:lstStyle/>
        <a:p>
          <a:endParaRPr lang="ru-RU"/>
        </a:p>
      </dgm:t>
    </dgm:pt>
    <dgm:pt modelId="{9DB2D586-B304-4229-ADB1-BFDEDC4C7CE0}">
      <dgm:prSet phldrT="[Текст]" custT="1"/>
      <dgm:spPr/>
      <dgm:t>
        <a:bodyPr/>
        <a:lstStyle/>
        <a:p>
          <a:r>
            <a:rPr lang="uk-UA" sz="3200" b="1" dirty="0"/>
            <a:t>Логічні ігри</a:t>
          </a:r>
          <a:endParaRPr lang="ru-RU" sz="3200" b="1" dirty="0"/>
        </a:p>
      </dgm:t>
    </dgm:pt>
    <dgm:pt modelId="{A1F99AED-9082-4916-9759-7303D4693561}" type="parTrans" cxnId="{76668044-A8F3-483D-9B57-3CB5EFD425F1}">
      <dgm:prSet/>
      <dgm:spPr/>
      <dgm:t>
        <a:bodyPr/>
        <a:lstStyle/>
        <a:p>
          <a:endParaRPr lang="ru-RU"/>
        </a:p>
      </dgm:t>
    </dgm:pt>
    <dgm:pt modelId="{CFF2EFBD-2E5B-4A49-9EA7-D683328FA0A9}" type="sibTrans" cxnId="{76668044-A8F3-483D-9B57-3CB5EFD425F1}">
      <dgm:prSet/>
      <dgm:spPr/>
      <dgm:t>
        <a:bodyPr/>
        <a:lstStyle/>
        <a:p>
          <a:endParaRPr lang="ru-RU"/>
        </a:p>
      </dgm:t>
    </dgm:pt>
    <dgm:pt modelId="{E39F1B4A-918C-4F27-BE5E-3373E814C7EC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Викладають</a:t>
          </a:r>
          <a:r>
            <a:rPr lang="ru-RU" dirty="0"/>
            <a:t> три </a:t>
          </a:r>
          <a:r>
            <a:rPr lang="ru-RU" dirty="0" err="1"/>
            <a:t>фігури</a:t>
          </a:r>
          <a:r>
            <a:rPr lang="ru-RU" dirty="0"/>
            <a:t>. </a:t>
          </a:r>
          <a:r>
            <a:rPr lang="ru-RU" dirty="0" err="1"/>
            <a:t>Дитині</a:t>
          </a:r>
          <a:r>
            <a:rPr lang="ru-RU" dirty="0"/>
            <a:t> </a:t>
          </a:r>
          <a:r>
            <a:rPr lang="ru-RU" dirty="0" err="1"/>
            <a:t>потрібно</a:t>
          </a:r>
          <a:r>
            <a:rPr lang="ru-RU" dirty="0"/>
            <a:t> </a:t>
          </a:r>
          <a:r>
            <a:rPr lang="ru-RU" dirty="0" err="1"/>
            <a:t>здогадатися</a:t>
          </a:r>
          <a:r>
            <a:rPr lang="ru-RU" dirty="0"/>
            <a:t>, яка з них </a:t>
          </a:r>
          <a:r>
            <a:rPr lang="ru-RU" dirty="0" err="1"/>
            <a:t>зайва</a:t>
          </a:r>
          <a:r>
            <a:rPr lang="ru-RU" dirty="0"/>
            <a:t> і за </a:t>
          </a:r>
          <a:r>
            <a:rPr lang="ru-RU" dirty="0" err="1"/>
            <a:t>яким</a:t>
          </a:r>
          <a:r>
            <a:rPr lang="ru-RU" dirty="0"/>
            <a:t> принципом (за </a:t>
          </a:r>
          <a:r>
            <a:rPr lang="ru-RU" dirty="0" err="1"/>
            <a:t>кольором</a:t>
          </a:r>
          <a:r>
            <a:rPr lang="ru-RU" dirty="0"/>
            <a:t>, формою, </a:t>
          </a:r>
          <a:r>
            <a:rPr lang="ru-RU" dirty="0" err="1"/>
            <a:t>розміром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товщиною</a:t>
          </a:r>
          <a:r>
            <a:rPr lang="ru-RU" dirty="0"/>
            <a:t>).</a:t>
          </a:r>
        </a:p>
        <a:p>
          <a:r>
            <a:rPr lang="uk-UA" dirty="0"/>
            <a:t>- Поступово завдання ускладнюються.</a:t>
          </a:r>
          <a:endParaRPr lang="ru-RU" dirty="0"/>
        </a:p>
        <a:p>
          <a:endParaRPr lang="ru-RU" dirty="0"/>
        </a:p>
      </dgm:t>
    </dgm:pt>
    <dgm:pt modelId="{DBB57986-CF65-4DBA-9DBF-5F7B8FEA2C8B}" type="parTrans" cxnId="{DCA4A9D6-842A-4D52-8548-817F81253B59}">
      <dgm:prSet/>
      <dgm:spPr/>
      <dgm:t>
        <a:bodyPr/>
        <a:lstStyle/>
        <a:p>
          <a:endParaRPr lang="ru-RU"/>
        </a:p>
      </dgm:t>
    </dgm:pt>
    <dgm:pt modelId="{F8A53A0F-07D8-4101-9EEC-7CED3B478273}" type="sibTrans" cxnId="{DCA4A9D6-842A-4D52-8548-817F81253B59}">
      <dgm:prSet/>
      <dgm:spPr/>
      <dgm:t>
        <a:bodyPr/>
        <a:lstStyle/>
        <a:p>
          <a:endParaRPr lang="ru-RU"/>
        </a:p>
      </dgm:t>
    </dgm:pt>
    <dgm:pt modelId="{F9B79E9D-6F2D-4AD4-8BC0-2394381315DD}">
      <dgm:prSet/>
      <dgm:spPr/>
      <dgm:t>
        <a:bodyPr/>
        <a:lstStyle/>
        <a:p>
          <a:r>
            <a:rPr lang="uk-UA" dirty="0"/>
            <a:t>- Дати ведмедику всі сині фігури, зайчику всі – жовті, а білочці – червоні. </a:t>
          </a:r>
        </a:p>
        <a:p>
          <a:r>
            <a:rPr lang="uk-UA" dirty="0"/>
            <a:t>- Згрупувати фігури за розміром, формою тощо.</a:t>
          </a:r>
          <a:endParaRPr lang="ru-RU" dirty="0"/>
        </a:p>
      </dgm:t>
    </dgm:pt>
    <dgm:pt modelId="{59E145B5-5F89-469A-AB31-884854DDA931}" type="parTrans" cxnId="{6B3BB882-327C-447B-B387-F55E2F1F62F6}">
      <dgm:prSet/>
      <dgm:spPr/>
      <dgm:t>
        <a:bodyPr/>
        <a:lstStyle/>
        <a:p>
          <a:endParaRPr lang="ru-RU"/>
        </a:p>
      </dgm:t>
    </dgm:pt>
    <dgm:pt modelId="{C31816EE-7FD6-4B10-9167-92D9E1727791}" type="sibTrans" cxnId="{6B3BB882-327C-447B-B387-F55E2F1F62F6}">
      <dgm:prSet/>
      <dgm:spPr/>
      <dgm:t>
        <a:bodyPr/>
        <a:lstStyle/>
        <a:p>
          <a:endParaRPr lang="ru-RU"/>
        </a:p>
      </dgm:t>
    </dgm:pt>
    <dgm:pt modelId="{20B21B48-5625-40AD-9645-B68045D40B4E}" type="pres">
      <dgm:prSet presAssocID="{761359ED-14CA-4ECF-BA47-4B023E85B7F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A4ECE24-D3CB-4003-989D-273903FED296}" type="pres">
      <dgm:prSet presAssocID="{6F3B49F3-5717-4E17-B30C-C781CD1050C3}" presName="parentText1" presStyleLbl="node1" presStyleIdx="0" presStyleCnt="2" custLinFactNeighborY="-21148">
        <dgm:presLayoutVars>
          <dgm:chMax/>
          <dgm:chPref val="3"/>
          <dgm:bulletEnabled val="1"/>
        </dgm:presLayoutVars>
      </dgm:prSet>
      <dgm:spPr/>
    </dgm:pt>
    <dgm:pt modelId="{5F6947D7-5353-4A58-89B6-EFB1A57E2FBB}" type="pres">
      <dgm:prSet presAssocID="{6F3B49F3-5717-4E17-B30C-C781CD1050C3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3A84899C-EF27-422E-BFD3-37A2CC4F0B23}" type="pres">
      <dgm:prSet presAssocID="{9DB2D586-B304-4229-ADB1-BFDEDC4C7CE0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C81ED626-D30F-40CA-8BB2-247C76E3FE51}" type="pres">
      <dgm:prSet presAssocID="{9DB2D586-B304-4229-ADB1-BFDEDC4C7CE0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983941B-C846-4171-96F5-D4F1278A256C}" type="presOf" srcId="{761359ED-14CA-4ECF-BA47-4B023E85B7F2}" destId="{20B21B48-5625-40AD-9645-B68045D40B4E}" srcOrd="0" destOrd="0" presId="urn:microsoft.com/office/officeart/2009/3/layout/IncreasingArrowsProcess"/>
    <dgm:cxn modelId="{76668044-A8F3-483D-9B57-3CB5EFD425F1}" srcId="{761359ED-14CA-4ECF-BA47-4B023E85B7F2}" destId="{9DB2D586-B304-4229-ADB1-BFDEDC4C7CE0}" srcOrd="1" destOrd="0" parTransId="{A1F99AED-9082-4916-9759-7303D4693561}" sibTransId="{CFF2EFBD-2E5B-4A49-9EA7-D683328FA0A9}"/>
    <dgm:cxn modelId="{BF53B052-2AE4-4258-A4A3-7CF3C3711EB6}" type="presOf" srcId="{D6D2219D-1CBC-41A7-85F1-D227A3E3EF57}" destId="{5F6947D7-5353-4A58-89B6-EFB1A57E2FBB}" srcOrd="0" destOrd="0" presId="urn:microsoft.com/office/officeart/2009/3/layout/IncreasingArrowsProcess"/>
    <dgm:cxn modelId="{DEF18779-CED9-472B-93E7-12361E16447F}" type="presOf" srcId="{9DB2D586-B304-4229-ADB1-BFDEDC4C7CE0}" destId="{3A84899C-EF27-422E-BFD3-37A2CC4F0B23}" srcOrd="0" destOrd="0" presId="urn:microsoft.com/office/officeart/2009/3/layout/IncreasingArrowsProcess"/>
    <dgm:cxn modelId="{6B3BB882-327C-447B-B387-F55E2F1F62F6}" srcId="{6F3B49F3-5717-4E17-B30C-C781CD1050C3}" destId="{F9B79E9D-6F2D-4AD4-8BC0-2394381315DD}" srcOrd="1" destOrd="0" parTransId="{59E145B5-5F89-469A-AB31-884854DDA931}" sibTransId="{C31816EE-7FD6-4B10-9167-92D9E1727791}"/>
    <dgm:cxn modelId="{67E70585-D49B-431A-960E-E8DD0D2EDFDA}" srcId="{6F3B49F3-5717-4E17-B30C-C781CD1050C3}" destId="{D6D2219D-1CBC-41A7-85F1-D227A3E3EF57}" srcOrd="0" destOrd="0" parTransId="{E1531E64-F06F-46FA-9795-2EA0C4F1B892}" sibTransId="{EBBC001E-E24E-4B0F-8935-24ECAFCF5E9F}"/>
    <dgm:cxn modelId="{42C96F9C-D558-4EDA-B96D-E0026E8163AB}" type="presOf" srcId="{6F3B49F3-5717-4E17-B30C-C781CD1050C3}" destId="{6A4ECE24-D3CB-4003-989D-273903FED296}" srcOrd="0" destOrd="0" presId="urn:microsoft.com/office/officeart/2009/3/layout/IncreasingArrowsProcess"/>
    <dgm:cxn modelId="{895198A3-8A3F-47B8-9D43-7C5D18157D57}" type="presOf" srcId="{F9B79E9D-6F2D-4AD4-8BC0-2394381315DD}" destId="{5F6947D7-5353-4A58-89B6-EFB1A57E2FBB}" srcOrd="0" destOrd="1" presId="urn:microsoft.com/office/officeart/2009/3/layout/IncreasingArrowsProcess"/>
    <dgm:cxn modelId="{17E013B9-51DA-438B-A3BC-61775109386D}" srcId="{761359ED-14CA-4ECF-BA47-4B023E85B7F2}" destId="{6F3B49F3-5717-4E17-B30C-C781CD1050C3}" srcOrd="0" destOrd="0" parTransId="{099B671B-CBD7-4D63-AEB1-4DAB14CAE5ED}" sibTransId="{EA5147F7-41CB-4ABB-9FCF-B381B78CCA20}"/>
    <dgm:cxn modelId="{DCA4A9D6-842A-4D52-8548-817F81253B59}" srcId="{9DB2D586-B304-4229-ADB1-BFDEDC4C7CE0}" destId="{E39F1B4A-918C-4F27-BE5E-3373E814C7EC}" srcOrd="0" destOrd="0" parTransId="{DBB57986-CF65-4DBA-9DBF-5F7B8FEA2C8B}" sibTransId="{F8A53A0F-07D8-4101-9EEC-7CED3B478273}"/>
    <dgm:cxn modelId="{E71798FD-CE31-4AAE-AD8C-30B1310D3C74}" type="presOf" srcId="{E39F1B4A-918C-4F27-BE5E-3373E814C7EC}" destId="{C81ED626-D30F-40CA-8BB2-247C76E3FE51}" srcOrd="0" destOrd="0" presId="urn:microsoft.com/office/officeart/2009/3/layout/IncreasingArrowsProcess"/>
    <dgm:cxn modelId="{DB7985C8-D616-47A4-B7A8-2759654D1ED6}" type="presParOf" srcId="{20B21B48-5625-40AD-9645-B68045D40B4E}" destId="{6A4ECE24-D3CB-4003-989D-273903FED296}" srcOrd="0" destOrd="0" presId="urn:microsoft.com/office/officeart/2009/3/layout/IncreasingArrowsProcess"/>
    <dgm:cxn modelId="{20A607E6-B788-4B4D-A23C-9A782D37B6C6}" type="presParOf" srcId="{20B21B48-5625-40AD-9645-B68045D40B4E}" destId="{5F6947D7-5353-4A58-89B6-EFB1A57E2FBB}" srcOrd="1" destOrd="0" presId="urn:microsoft.com/office/officeart/2009/3/layout/IncreasingArrowsProcess"/>
    <dgm:cxn modelId="{A94703C9-0130-4036-8DC6-43AC846F8BEA}" type="presParOf" srcId="{20B21B48-5625-40AD-9645-B68045D40B4E}" destId="{3A84899C-EF27-422E-BFD3-37A2CC4F0B23}" srcOrd="2" destOrd="0" presId="urn:microsoft.com/office/officeart/2009/3/layout/IncreasingArrowsProcess"/>
    <dgm:cxn modelId="{F49544B1-57B7-4011-B7B3-BBE3BFB77635}" type="presParOf" srcId="{20B21B48-5625-40AD-9645-B68045D40B4E}" destId="{C81ED626-D30F-40CA-8BB2-247C76E3FE51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C3093-2158-4015-AC35-469F66CDE0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A67DD6-0DC2-4659-A308-B1DDF3279DBB}">
      <dgm:prSet phldrT="[Текст]"/>
      <dgm:spPr/>
      <dgm:t>
        <a:bodyPr/>
        <a:lstStyle/>
        <a:p>
          <a:r>
            <a:rPr lang="ru-RU" b="1" dirty="0" err="1"/>
            <a:t>Закріплення</a:t>
          </a:r>
          <a:r>
            <a:rPr lang="ru-RU" b="1" dirty="0"/>
            <a:t> </a:t>
          </a:r>
          <a:r>
            <a:rPr lang="ru-RU" b="1" dirty="0" err="1"/>
            <a:t>знань</a:t>
          </a:r>
          <a:r>
            <a:rPr lang="ru-RU" b="1" dirty="0"/>
            <a:t> про </a:t>
          </a:r>
          <a:r>
            <a:rPr lang="ru-RU" b="1" dirty="0" err="1"/>
            <a:t>сенсорні</a:t>
          </a:r>
          <a:r>
            <a:rPr lang="ru-RU" b="1" dirty="0"/>
            <a:t> </a:t>
          </a:r>
          <a:r>
            <a:rPr lang="ru-RU" b="1" dirty="0" err="1"/>
            <a:t>еталони</a:t>
          </a:r>
          <a:r>
            <a:rPr lang="ru-RU" b="1" dirty="0"/>
            <a:t>: </a:t>
          </a:r>
        </a:p>
      </dgm:t>
    </dgm:pt>
    <dgm:pt modelId="{21B4FF70-B746-43BF-904C-02C667BA6471}" type="parTrans" cxnId="{BC7184C4-32FC-439A-916C-8C6FC9B43849}">
      <dgm:prSet/>
      <dgm:spPr/>
      <dgm:t>
        <a:bodyPr/>
        <a:lstStyle/>
        <a:p>
          <a:endParaRPr lang="ru-RU"/>
        </a:p>
      </dgm:t>
    </dgm:pt>
    <dgm:pt modelId="{42604496-4D4A-439F-B0F5-A752B5909EA2}" type="sibTrans" cxnId="{BC7184C4-32FC-439A-916C-8C6FC9B43849}">
      <dgm:prSet/>
      <dgm:spPr/>
      <dgm:t>
        <a:bodyPr/>
        <a:lstStyle/>
        <a:p>
          <a:endParaRPr lang="ru-RU"/>
        </a:p>
      </dgm:t>
    </dgm:pt>
    <dgm:pt modelId="{B5775B91-B73F-4F0D-827A-3623D8ED5252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bg1"/>
              </a:solidFill>
            </a:rPr>
            <a:t>ФОРМА </a:t>
          </a:r>
        </a:p>
        <a:p>
          <a:r>
            <a:rPr lang="ru-RU" sz="2000" b="1" dirty="0"/>
            <a:t>(</a:t>
          </a:r>
          <a:r>
            <a:rPr lang="ru-RU" sz="2000" b="1" dirty="0" err="1"/>
            <a:t>круглі</a:t>
          </a:r>
          <a:r>
            <a:rPr lang="ru-RU" sz="2000" b="1" dirty="0"/>
            <a:t>, </a:t>
          </a:r>
          <a:r>
            <a:rPr lang="ru-RU" sz="2000" b="1" dirty="0" err="1"/>
            <a:t>квадратні</a:t>
          </a:r>
          <a:r>
            <a:rPr lang="ru-RU" sz="2000" b="1" dirty="0"/>
            <a:t>, </a:t>
          </a:r>
          <a:r>
            <a:rPr lang="ru-RU" sz="2000" b="1" dirty="0" err="1"/>
            <a:t>прямокутні</a:t>
          </a:r>
          <a:r>
            <a:rPr lang="ru-RU" sz="2000" b="1" dirty="0"/>
            <a:t>, </a:t>
          </a:r>
          <a:r>
            <a:rPr lang="ru-RU" sz="2000" b="1" dirty="0" err="1"/>
            <a:t>трикутні</a:t>
          </a:r>
          <a:r>
            <a:rPr lang="ru-RU" sz="2000" b="1" dirty="0"/>
            <a:t>)</a:t>
          </a:r>
        </a:p>
      </dgm:t>
    </dgm:pt>
    <dgm:pt modelId="{1E657EFF-652B-4D6E-8B82-25754206FF11}" type="parTrans" cxnId="{FC1B1ABB-14EB-44E7-988F-476CED66DF88}">
      <dgm:prSet/>
      <dgm:spPr/>
      <dgm:t>
        <a:bodyPr/>
        <a:lstStyle/>
        <a:p>
          <a:endParaRPr lang="ru-RU"/>
        </a:p>
      </dgm:t>
    </dgm:pt>
    <dgm:pt modelId="{C49E5DE4-9B18-4000-944D-2B753BD2BF31}" type="sibTrans" cxnId="{FC1B1ABB-14EB-44E7-988F-476CED66DF88}">
      <dgm:prSet/>
      <dgm:spPr/>
      <dgm:t>
        <a:bodyPr/>
        <a:lstStyle/>
        <a:p>
          <a:endParaRPr lang="ru-RU"/>
        </a:p>
      </dgm:t>
    </dgm:pt>
    <dgm:pt modelId="{11537FDD-1EFF-4478-8297-35CD7E4A93D9}">
      <dgm:prSet phldrT="[Текст]" custT="1"/>
      <dgm:spPr/>
      <dgm:t>
        <a:bodyPr/>
        <a:lstStyle/>
        <a:p>
          <a:r>
            <a:rPr lang="ru-RU" sz="2800" b="1" dirty="0"/>
            <a:t>КОЛІР </a:t>
          </a:r>
        </a:p>
        <a:p>
          <a:r>
            <a:rPr lang="ru-RU" sz="2000" b="1" dirty="0"/>
            <a:t>(</a:t>
          </a:r>
          <a:r>
            <a:rPr lang="ru-RU" sz="2000" b="1" dirty="0" err="1"/>
            <a:t>червоні</a:t>
          </a:r>
          <a:r>
            <a:rPr lang="ru-RU" sz="2000" b="1" dirty="0"/>
            <a:t>, </a:t>
          </a:r>
          <a:r>
            <a:rPr lang="ru-RU" sz="2000" b="1" dirty="0" err="1"/>
            <a:t>жовті</a:t>
          </a:r>
          <a:r>
            <a:rPr lang="ru-RU" sz="2000" b="1" dirty="0"/>
            <a:t>, </a:t>
          </a:r>
          <a:r>
            <a:rPr lang="ru-RU" sz="2000" b="1" dirty="0" err="1"/>
            <a:t>сині</a:t>
          </a:r>
          <a:r>
            <a:rPr lang="ru-RU" sz="2000" b="1" dirty="0"/>
            <a:t>)</a:t>
          </a:r>
        </a:p>
      </dgm:t>
    </dgm:pt>
    <dgm:pt modelId="{E0DD9058-7BC3-4C56-9899-2A1AF6CB3C22}" type="parTrans" cxnId="{AEEB1DC3-EB64-4498-A175-0B0FE92230C5}">
      <dgm:prSet/>
      <dgm:spPr/>
      <dgm:t>
        <a:bodyPr/>
        <a:lstStyle/>
        <a:p>
          <a:endParaRPr lang="ru-RU"/>
        </a:p>
      </dgm:t>
    </dgm:pt>
    <dgm:pt modelId="{FEF2381A-8B89-489C-9DC1-10ED23F80728}" type="sibTrans" cxnId="{AEEB1DC3-EB64-4498-A175-0B0FE92230C5}">
      <dgm:prSet/>
      <dgm:spPr/>
      <dgm:t>
        <a:bodyPr/>
        <a:lstStyle/>
        <a:p>
          <a:endParaRPr lang="ru-RU"/>
        </a:p>
      </dgm:t>
    </dgm:pt>
    <dgm:pt modelId="{C4EACF16-8047-4714-AA3D-6F52163E0AE5}">
      <dgm:prSet phldrT="[Текст]" custT="1"/>
      <dgm:spPr/>
      <dgm:t>
        <a:bodyPr/>
        <a:lstStyle/>
        <a:p>
          <a:r>
            <a:rPr lang="ru-RU" sz="2800" b="1" dirty="0"/>
            <a:t>РОЗМІР </a:t>
          </a:r>
        </a:p>
        <a:p>
          <a:r>
            <a:rPr lang="ru-RU" sz="2000" b="1" dirty="0"/>
            <a:t>(</a:t>
          </a:r>
          <a:r>
            <a:rPr lang="ru-RU" sz="2000" b="1" dirty="0" err="1"/>
            <a:t>великі</a:t>
          </a:r>
          <a:r>
            <a:rPr lang="ru-RU" sz="2000" b="1" dirty="0"/>
            <a:t>, </a:t>
          </a:r>
          <a:r>
            <a:rPr lang="ru-RU" sz="2000" b="1" dirty="0" err="1"/>
            <a:t>маленькі</a:t>
          </a:r>
          <a:r>
            <a:rPr lang="ru-RU" sz="2000" b="1" dirty="0"/>
            <a:t>)</a:t>
          </a:r>
        </a:p>
      </dgm:t>
    </dgm:pt>
    <dgm:pt modelId="{A63CDC17-17B7-4125-9EDA-A51542C76671}" type="parTrans" cxnId="{9D8EC3C2-88D8-4004-8773-9C0F3C6FE5A6}">
      <dgm:prSet/>
      <dgm:spPr/>
      <dgm:t>
        <a:bodyPr/>
        <a:lstStyle/>
        <a:p>
          <a:endParaRPr lang="ru-RU"/>
        </a:p>
      </dgm:t>
    </dgm:pt>
    <dgm:pt modelId="{44C11D07-D786-4ACD-8BF5-9AAC44E027DE}" type="sibTrans" cxnId="{9D8EC3C2-88D8-4004-8773-9C0F3C6FE5A6}">
      <dgm:prSet/>
      <dgm:spPr/>
      <dgm:t>
        <a:bodyPr/>
        <a:lstStyle/>
        <a:p>
          <a:endParaRPr lang="ru-RU"/>
        </a:p>
      </dgm:t>
    </dgm:pt>
    <dgm:pt modelId="{F33D59FA-6C5E-4D80-9F92-959403E15D3B}">
      <dgm:prSet phldrT="[Текст]" custT="1"/>
      <dgm:spPr/>
      <dgm:t>
        <a:bodyPr/>
        <a:lstStyle/>
        <a:p>
          <a:r>
            <a:rPr lang="ru-RU" sz="2800" b="1" dirty="0"/>
            <a:t>ТОВЩИНА </a:t>
          </a:r>
        </a:p>
        <a:p>
          <a:r>
            <a:rPr lang="ru-RU" sz="2000" b="1" dirty="0"/>
            <a:t>(</a:t>
          </a:r>
          <a:r>
            <a:rPr lang="ru-RU" sz="2000" b="1" dirty="0" err="1"/>
            <a:t>товсті</a:t>
          </a:r>
          <a:r>
            <a:rPr lang="ru-RU" sz="2000" b="1" dirty="0"/>
            <a:t>, </a:t>
          </a:r>
          <a:r>
            <a:rPr lang="ru-RU" sz="2000" b="1" dirty="0" err="1"/>
            <a:t>тонкі</a:t>
          </a:r>
          <a:r>
            <a:rPr lang="ru-RU" sz="2000" b="1" dirty="0"/>
            <a:t>)</a:t>
          </a:r>
        </a:p>
      </dgm:t>
    </dgm:pt>
    <dgm:pt modelId="{05033D46-9573-4B21-ABBF-A8B318185BB2}" type="parTrans" cxnId="{3905DC6B-D164-4800-A189-11BF3E21A13B}">
      <dgm:prSet/>
      <dgm:spPr/>
      <dgm:t>
        <a:bodyPr/>
        <a:lstStyle/>
        <a:p>
          <a:endParaRPr lang="ru-RU"/>
        </a:p>
      </dgm:t>
    </dgm:pt>
    <dgm:pt modelId="{8DDAD982-1A69-4457-B9F8-9AC9800863B8}" type="sibTrans" cxnId="{3905DC6B-D164-4800-A189-11BF3E21A13B}">
      <dgm:prSet/>
      <dgm:spPr/>
      <dgm:t>
        <a:bodyPr/>
        <a:lstStyle/>
        <a:p>
          <a:endParaRPr lang="ru-RU"/>
        </a:p>
      </dgm:t>
    </dgm:pt>
    <dgm:pt modelId="{ED292407-8F24-4EE2-AA78-1C19B245504B}" type="pres">
      <dgm:prSet presAssocID="{E28C3093-2158-4015-AC35-469F66CDE0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957170-EA3E-43E2-8A0A-96DF2B8DAAB9}" type="pres">
      <dgm:prSet presAssocID="{B2A67DD6-0DC2-4659-A308-B1DDF3279DBB}" presName="root1" presStyleCnt="0"/>
      <dgm:spPr/>
    </dgm:pt>
    <dgm:pt modelId="{FF0D09B1-5BB5-4479-9820-FEEB9CA60497}" type="pres">
      <dgm:prSet presAssocID="{B2A67DD6-0DC2-4659-A308-B1DDF3279DBB}" presName="LevelOneTextNode" presStyleLbl="node0" presStyleIdx="0" presStyleCnt="1">
        <dgm:presLayoutVars>
          <dgm:chPref val="3"/>
        </dgm:presLayoutVars>
      </dgm:prSet>
      <dgm:spPr/>
    </dgm:pt>
    <dgm:pt modelId="{B2003C80-CBFB-4440-A23E-68616E388B82}" type="pres">
      <dgm:prSet presAssocID="{B2A67DD6-0DC2-4659-A308-B1DDF3279DBB}" presName="level2hierChild" presStyleCnt="0"/>
      <dgm:spPr/>
    </dgm:pt>
    <dgm:pt modelId="{EF2B0832-FFA7-4F84-BF9C-104BF496C7FD}" type="pres">
      <dgm:prSet presAssocID="{1E657EFF-652B-4D6E-8B82-25754206FF11}" presName="conn2-1" presStyleLbl="parChTrans1D2" presStyleIdx="0" presStyleCnt="4"/>
      <dgm:spPr/>
    </dgm:pt>
    <dgm:pt modelId="{F60F358C-6674-4F08-85E2-11B0BA832BC5}" type="pres">
      <dgm:prSet presAssocID="{1E657EFF-652B-4D6E-8B82-25754206FF11}" presName="connTx" presStyleLbl="parChTrans1D2" presStyleIdx="0" presStyleCnt="4"/>
      <dgm:spPr/>
    </dgm:pt>
    <dgm:pt modelId="{15DD0BFD-E512-4D0D-85F1-391C0D4B58C1}" type="pres">
      <dgm:prSet presAssocID="{B5775B91-B73F-4F0D-827A-3623D8ED5252}" presName="root2" presStyleCnt="0"/>
      <dgm:spPr/>
    </dgm:pt>
    <dgm:pt modelId="{F17CC13B-DA21-4064-B705-3D7D1439CBCD}" type="pres">
      <dgm:prSet presAssocID="{B5775B91-B73F-4F0D-827A-3623D8ED5252}" presName="LevelTwoTextNode" presStyleLbl="node2" presStyleIdx="0" presStyleCnt="4" custScaleY="119561">
        <dgm:presLayoutVars>
          <dgm:chPref val="3"/>
        </dgm:presLayoutVars>
      </dgm:prSet>
      <dgm:spPr/>
    </dgm:pt>
    <dgm:pt modelId="{CB0C4646-B5EA-4C4A-BC61-4DDEDA24AF3D}" type="pres">
      <dgm:prSet presAssocID="{B5775B91-B73F-4F0D-827A-3623D8ED5252}" presName="level3hierChild" presStyleCnt="0"/>
      <dgm:spPr/>
    </dgm:pt>
    <dgm:pt modelId="{EE415DEB-5885-485E-A2DA-D80146C94794}" type="pres">
      <dgm:prSet presAssocID="{E0DD9058-7BC3-4C56-9899-2A1AF6CB3C22}" presName="conn2-1" presStyleLbl="parChTrans1D2" presStyleIdx="1" presStyleCnt="4"/>
      <dgm:spPr/>
    </dgm:pt>
    <dgm:pt modelId="{8C4B3909-3C27-4AD0-A419-084E990808BB}" type="pres">
      <dgm:prSet presAssocID="{E0DD9058-7BC3-4C56-9899-2A1AF6CB3C22}" presName="connTx" presStyleLbl="parChTrans1D2" presStyleIdx="1" presStyleCnt="4"/>
      <dgm:spPr/>
    </dgm:pt>
    <dgm:pt modelId="{26D602F7-26A8-45F4-B626-19ED7FDB63DE}" type="pres">
      <dgm:prSet presAssocID="{11537FDD-1EFF-4478-8297-35CD7E4A93D9}" presName="root2" presStyleCnt="0"/>
      <dgm:spPr/>
    </dgm:pt>
    <dgm:pt modelId="{702E9D47-14A4-411B-B8CA-D958468CB714}" type="pres">
      <dgm:prSet presAssocID="{11537FDD-1EFF-4478-8297-35CD7E4A93D9}" presName="LevelTwoTextNode" presStyleLbl="node2" presStyleIdx="1" presStyleCnt="4">
        <dgm:presLayoutVars>
          <dgm:chPref val="3"/>
        </dgm:presLayoutVars>
      </dgm:prSet>
      <dgm:spPr/>
    </dgm:pt>
    <dgm:pt modelId="{D21543F1-E3A1-4E2C-B8DC-FCC9C414F97A}" type="pres">
      <dgm:prSet presAssocID="{11537FDD-1EFF-4478-8297-35CD7E4A93D9}" presName="level3hierChild" presStyleCnt="0"/>
      <dgm:spPr/>
    </dgm:pt>
    <dgm:pt modelId="{BC2E2942-E76C-45F9-9AB8-B1999E8CC0BE}" type="pres">
      <dgm:prSet presAssocID="{A63CDC17-17B7-4125-9EDA-A51542C76671}" presName="conn2-1" presStyleLbl="parChTrans1D2" presStyleIdx="2" presStyleCnt="4"/>
      <dgm:spPr/>
    </dgm:pt>
    <dgm:pt modelId="{CA047DC4-DCEB-44B3-84BB-80C648982150}" type="pres">
      <dgm:prSet presAssocID="{A63CDC17-17B7-4125-9EDA-A51542C76671}" presName="connTx" presStyleLbl="parChTrans1D2" presStyleIdx="2" presStyleCnt="4"/>
      <dgm:spPr/>
    </dgm:pt>
    <dgm:pt modelId="{A820B83D-1C43-435C-A711-BCC87498516A}" type="pres">
      <dgm:prSet presAssocID="{C4EACF16-8047-4714-AA3D-6F52163E0AE5}" presName="root2" presStyleCnt="0"/>
      <dgm:spPr/>
    </dgm:pt>
    <dgm:pt modelId="{47DCC1B3-249C-4A25-9DB7-DF296B8478FA}" type="pres">
      <dgm:prSet presAssocID="{C4EACF16-8047-4714-AA3D-6F52163E0AE5}" presName="LevelTwoTextNode" presStyleLbl="node2" presStyleIdx="2" presStyleCnt="4">
        <dgm:presLayoutVars>
          <dgm:chPref val="3"/>
        </dgm:presLayoutVars>
      </dgm:prSet>
      <dgm:spPr/>
    </dgm:pt>
    <dgm:pt modelId="{976F7AF6-10D9-4BF2-980A-214FA4D14189}" type="pres">
      <dgm:prSet presAssocID="{C4EACF16-8047-4714-AA3D-6F52163E0AE5}" presName="level3hierChild" presStyleCnt="0"/>
      <dgm:spPr/>
    </dgm:pt>
    <dgm:pt modelId="{6EFA53D5-E8EC-46CC-8C50-F9687D9F40E8}" type="pres">
      <dgm:prSet presAssocID="{05033D46-9573-4B21-ABBF-A8B318185BB2}" presName="conn2-1" presStyleLbl="parChTrans1D2" presStyleIdx="3" presStyleCnt="4"/>
      <dgm:spPr/>
    </dgm:pt>
    <dgm:pt modelId="{F06E3EFF-6D58-4672-AD76-96AAED481714}" type="pres">
      <dgm:prSet presAssocID="{05033D46-9573-4B21-ABBF-A8B318185BB2}" presName="connTx" presStyleLbl="parChTrans1D2" presStyleIdx="3" presStyleCnt="4"/>
      <dgm:spPr/>
    </dgm:pt>
    <dgm:pt modelId="{5351396A-ECE0-4E9D-BD04-AC9A3C574DAF}" type="pres">
      <dgm:prSet presAssocID="{F33D59FA-6C5E-4D80-9F92-959403E15D3B}" presName="root2" presStyleCnt="0"/>
      <dgm:spPr/>
    </dgm:pt>
    <dgm:pt modelId="{D5F17D88-0557-4E30-A4A0-1EBA46A8D995}" type="pres">
      <dgm:prSet presAssocID="{F33D59FA-6C5E-4D80-9F92-959403E15D3B}" presName="LevelTwoTextNode" presStyleLbl="node2" presStyleIdx="3" presStyleCnt="4">
        <dgm:presLayoutVars>
          <dgm:chPref val="3"/>
        </dgm:presLayoutVars>
      </dgm:prSet>
      <dgm:spPr/>
    </dgm:pt>
    <dgm:pt modelId="{A74A9D68-0201-43BD-9418-A9C698CB3896}" type="pres">
      <dgm:prSet presAssocID="{F33D59FA-6C5E-4D80-9F92-959403E15D3B}" presName="level3hierChild" presStyleCnt="0"/>
      <dgm:spPr/>
    </dgm:pt>
  </dgm:ptLst>
  <dgm:cxnLst>
    <dgm:cxn modelId="{57F9240E-11F9-4DAE-8E35-9C29FD525C16}" type="presOf" srcId="{05033D46-9573-4B21-ABBF-A8B318185BB2}" destId="{6EFA53D5-E8EC-46CC-8C50-F9687D9F40E8}" srcOrd="0" destOrd="0" presId="urn:microsoft.com/office/officeart/2008/layout/HorizontalMultiLevelHierarchy"/>
    <dgm:cxn modelId="{3D615F11-CA60-4CBF-8347-F44020DA08E6}" type="presOf" srcId="{A63CDC17-17B7-4125-9EDA-A51542C76671}" destId="{BC2E2942-E76C-45F9-9AB8-B1999E8CC0BE}" srcOrd="0" destOrd="0" presId="urn:microsoft.com/office/officeart/2008/layout/HorizontalMultiLevelHierarchy"/>
    <dgm:cxn modelId="{325F302A-E40A-4E7D-B67B-48FFC4CF5CCA}" type="presOf" srcId="{E0DD9058-7BC3-4C56-9899-2A1AF6CB3C22}" destId="{8C4B3909-3C27-4AD0-A419-084E990808BB}" srcOrd="1" destOrd="0" presId="urn:microsoft.com/office/officeart/2008/layout/HorizontalMultiLevelHierarchy"/>
    <dgm:cxn modelId="{B491C837-2253-454F-8074-631E2D165AB7}" type="presOf" srcId="{B5775B91-B73F-4F0D-827A-3623D8ED5252}" destId="{F17CC13B-DA21-4064-B705-3D7D1439CBCD}" srcOrd="0" destOrd="0" presId="urn:microsoft.com/office/officeart/2008/layout/HorizontalMultiLevelHierarchy"/>
    <dgm:cxn modelId="{BF963C5E-3A4F-4F93-A80F-2F825440846A}" type="presOf" srcId="{05033D46-9573-4B21-ABBF-A8B318185BB2}" destId="{F06E3EFF-6D58-4672-AD76-96AAED481714}" srcOrd="1" destOrd="0" presId="urn:microsoft.com/office/officeart/2008/layout/HorizontalMultiLevelHierarchy"/>
    <dgm:cxn modelId="{3905DC6B-D164-4800-A189-11BF3E21A13B}" srcId="{B2A67DD6-0DC2-4659-A308-B1DDF3279DBB}" destId="{F33D59FA-6C5E-4D80-9F92-959403E15D3B}" srcOrd="3" destOrd="0" parTransId="{05033D46-9573-4B21-ABBF-A8B318185BB2}" sibTransId="{8DDAD982-1A69-4457-B9F8-9AC9800863B8}"/>
    <dgm:cxn modelId="{6FC9D875-3E3F-47F3-B395-41D614726198}" type="presOf" srcId="{B2A67DD6-0DC2-4659-A308-B1DDF3279DBB}" destId="{FF0D09B1-5BB5-4479-9820-FEEB9CA60497}" srcOrd="0" destOrd="0" presId="urn:microsoft.com/office/officeart/2008/layout/HorizontalMultiLevelHierarchy"/>
    <dgm:cxn modelId="{B585F676-D48A-45A5-BFB5-B56C2A510456}" type="presOf" srcId="{C4EACF16-8047-4714-AA3D-6F52163E0AE5}" destId="{47DCC1B3-249C-4A25-9DB7-DF296B8478FA}" srcOrd="0" destOrd="0" presId="urn:microsoft.com/office/officeart/2008/layout/HorizontalMultiLevelHierarchy"/>
    <dgm:cxn modelId="{80C1C481-3F80-4962-8546-A6DC02E352BC}" type="presOf" srcId="{11537FDD-1EFF-4478-8297-35CD7E4A93D9}" destId="{702E9D47-14A4-411B-B8CA-D958468CB714}" srcOrd="0" destOrd="0" presId="urn:microsoft.com/office/officeart/2008/layout/HorizontalMultiLevelHierarchy"/>
    <dgm:cxn modelId="{4DA6658F-D64A-4789-87F8-D3203FEC3FAB}" type="presOf" srcId="{A63CDC17-17B7-4125-9EDA-A51542C76671}" destId="{CA047DC4-DCEB-44B3-84BB-80C648982150}" srcOrd="1" destOrd="0" presId="urn:microsoft.com/office/officeart/2008/layout/HorizontalMultiLevelHierarchy"/>
    <dgm:cxn modelId="{ACB33894-9741-4141-841F-7468FE5FC7D0}" type="presOf" srcId="{1E657EFF-652B-4D6E-8B82-25754206FF11}" destId="{EF2B0832-FFA7-4F84-BF9C-104BF496C7FD}" srcOrd="0" destOrd="0" presId="urn:microsoft.com/office/officeart/2008/layout/HorizontalMultiLevelHierarchy"/>
    <dgm:cxn modelId="{04BF87A0-08AA-4437-B333-5B4D480B133E}" type="presOf" srcId="{E0DD9058-7BC3-4C56-9899-2A1AF6CB3C22}" destId="{EE415DEB-5885-485E-A2DA-D80146C94794}" srcOrd="0" destOrd="0" presId="urn:microsoft.com/office/officeart/2008/layout/HorizontalMultiLevelHierarchy"/>
    <dgm:cxn modelId="{5CBDB3A9-0E34-44BA-B9C7-6167FBE1DFAF}" type="presOf" srcId="{1E657EFF-652B-4D6E-8B82-25754206FF11}" destId="{F60F358C-6674-4F08-85E2-11B0BA832BC5}" srcOrd="1" destOrd="0" presId="urn:microsoft.com/office/officeart/2008/layout/HorizontalMultiLevelHierarchy"/>
    <dgm:cxn modelId="{FC1B1ABB-14EB-44E7-988F-476CED66DF88}" srcId="{B2A67DD6-0DC2-4659-A308-B1DDF3279DBB}" destId="{B5775B91-B73F-4F0D-827A-3623D8ED5252}" srcOrd="0" destOrd="0" parTransId="{1E657EFF-652B-4D6E-8B82-25754206FF11}" sibTransId="{C49E5DE4-9B18-4000-944D-2B753BD2BF31}"/>
    <dgm:cxn modelId="{9D8EC3C2-88D8-4004-8773-9C0F3C6FE5A6}" srcId="{B2A67DD6-0DC2-4659-A308-B1DDF3279DBB}" destId="{C4EACF16-8047-4714-AA3D-6F52163E0AE5}" srcOrd="2" destOrd="0" parTransId="{A63CDC17-17B7-4125-9EDA-A51542C76671}" sibTransId="{44C11D07-D786-4ACD-8BF5-9AAC44E027DE}"/>
    <dgm:cxn modelId="{AEEB1DC3-EB64-4498-A175-0B0FE92230C5}" srcId="{B2A67DD6-0DC2-4659-A308-B1DDF3279DBB}" destId="{11537FDD-1EFF-4478-8297-35CD7E4A93D9}" srcOrd="1" destOrd="0" parTransId="{E0DD9058-7BC3-4C56-9899-2A1AF6CB3C22}" sibTransId="{FEF2381A-8B89-489C-9DC1-10ED23F80728}"/>
    <dgm:cxn modelId="{BC7184C4-32FC-439A-916C-8C6FC9B43849}" srcId="{E28C3093-2158-4015-AC35-469F66CDE0C2}" destId="{B2A67DD6-0DC2-4659-A308-B1DDF3279DBB}" srcOrd="0" destOrd="0" parTransId="{21B4FF70-B746-43BF-904C-02C667BA6471}" sibTransId="{42604496-4D4A-439F-B0F5-A752B5909EA2}"/>
    <dgm:cxn modelId="{508E4FE6-910E-49EB-9D95-B37147626E0E}" type="presOf" srcId="{F33D59FA-6C5E-4D80-9F92-959403E15D3B}" destId="{D5F17D88-0557-4E30-A4A0-1EBA46A8D995}" srcOrd="0" destOrd="0" presId="urn:microsoft.com/office/officeart/2008/layout/HorizontalMultiLevelHierarchy"/>
    <dgm:cxn modelId="{022BEEF8-4D3B-4CF1-80DF-ACD2E26044EF}" type="presOf" srcId="{E28C3093-2158-4015-AC35-469F66CDE0C2}" destId="{ED292407-8F24-4EE2-AA78-1C19B245504B}" srcOrd="0" destOrd="0" presId="urn:microsoft.com/office/officeart/2008/layout/HorizontalMultiLevelHierarchy"/>
    <dgm:cxn modelId="{6CB7CFF6-6675-43FB-853E-0DEBB3302E19}" type="presParOf" srcId="{ED292407-8F24-4EE2-AA78-1C19B245504B}" destId="{22957170-EA3E-43E2-8A0A-96DF2B8DAAB9}" srcOrd="0" destOrd="0" presId="urn:microsoft.com/office/officeart/2008/layout/HorizontalMultiLevelHierarchy"/>
    <dgm:cxn modelId="{DE76763D-3CAD-4A91-B04B-2986B19B6286}" type="presParOf" srcId="{22957170-EA3E-43E2-8A0A-96DF2B8DAAB9}" destId="{FF0D09B1-5BB5-4479-9820-FEEB9CA60497}" srcOrd="0" destOrd="0" presId="urn:microsoft.com/office/officeart/2008/layout/HorizontalMultiLevelHierarchy"/>
    <dgm:cxn modelId="{EA63D795-BF45-47FB-AED3-74EDF77D14EB}" type="presParOf" srcId="{22957170-EA3E-43E2-8A0A-96DF2B8DAAB9}" destId="{B2003C80-CBFB-4440-A23E-68616E388B82}" srcOrd="1" destOrd="0" presId="urn:microsoft.com/office/officeart/2008/layout/HorizontalMultiLevelHierarchy"/>
    <dgm:cxn modelId="{5FCFF07D-8B7F-4549-83A7-4F75CAFD4D87}" type="presParOf" srcId="{B2003C80-CBFB-4440-A23E-68616E388B82}" destId="{EF2B0832-FFA7-4F84-BF9C-104BF496C7FD}" srcOrd="0" destOrd="0" presId="urn:microsoft.com/office/officeart/2008/layout/HorizontalMultiLevelHierarchy"/>
    <dgm:cxn modelId="{C44C5494-50AB-41E1-8EA0-F5BCFA0A821C}" type="presParOf" srcId="{EF2B0832-FFA7-4F84-BF9C-104BF496C7FD}" destId="{F60F358C-6674-4F08-85E2-11B0BA832BC5}" srcOrd="0" destOrd="0" presId="urn:microsoft.com/office/officeart/2008/layout/HorizontalMultiLevelHierarchy"/>
    <dgm:cxn modelId="{F5C06E98-B94E-4447-ABC5-ED0635D108A6}" type="presParOf" srcId="{B2003C80-CBFB-4440-A23E-68616E388B82}" destId="{15DD0BFD-E512-4D0D-85F1-391C0D4B58C1}" srcOrd="1" destOrd="0" presId="urn:microsoft.com/office/officeart/2008/layout/HorizontalMultiLevelHierarchy"/>
    <dgm:cxn modelId="{FB89C656-D375-4066-9BE5-DA996CE1FB8E}" type="presParOf" srcId="{15DD0BFD-E512-4D0D-85F1-391C0D4B58C1}" destId="{F17CC13B-DA21-4064-B705-3D7D1439CBCD}" srcOrd="0" destOrd="0" presId="urn:microsoft.com/office/officeart/2008/layout/HorizontalMultiLevelHierarchy"/>
    <dgm:cxn modelId="{692AF899-668F-4421-B6CE-755208E21DCD}" type="presParOf" srcId="{15DD0BFD-E512-4D0D-85F1-391C0D4B58C1}" destId="{CB0C4646-B5EA-4C4A-BC61-4DDEDA24AF3D}" srcOrd="1" destOrd="0" presId="urn:microsoft.com/office/officeart/2008/layout/HorizontalMultiLevelHierarchy"/>
    <dgm:cxn modelId="{28775288-5075-483F-AABF-C1FA5882FEA8}" type="presParOf" srcId="{B2003C80-CBFB-4440-A23E-68616E388B82}" destId="{EE415DEB-5885-485E-A2DA-D80146C94794}" srcOrd="2" destOrd="0" presId="urn:microsoft.com/office/officeart/2008/layout/HorizontalMultiLevelHierarchy"/>
    <dgm:cxn modelId="{38B3224A-BA33-455D-9B4E-F1A459059A7D}" type="presParOf" srcId="{EE415DEB-5885-485E-A2DA-D80146C94794}" destId="{8C4B3909-3C27-4AD0-A419-084E990808BB}" srcOrd="0" destOrd="0" presId="urn:microsoft.com/office/officeart/2008/layout/HorizontalMultiLevelHierarchy"/>
    <dgm:cxn modelId="{CDF10258-68AD-41CB-ADBE-D7374C7E4037}" type="presParOf" srcId="{B2003C80-CBFB-4440-A23E-68616E388B82}" destId="{26D602F7-26A8-45F4-B626-19ED7FDB63DE}" srcOrd="3" destOrd="0" presId="urn:microsoft.com/office/officeart/2008/layout/HorizontalMultiLevelHierarchy"/>
    <dgm:cxn modelId="{1E740CE4-6E9E-42A5-8027-061AA2D516B0}" type="presParOf" srcId="{26D602F7-26A8-45F4-B626-19ED7FDB63DE}" destId="{702E9D47-14A4-411B-B8CA-D958468CB714}" srcOrd="0" destOrd="0" presId="urn:microsoft.com/office/officeart/2008/layout/HorizontalMultiLevelHierarchy"/>
    <dgm:cxn modelId="{6F6119FF-1C10-438A-80A9-86322B5CA2C6}" type="presParOf" srcId="{26D602F7-26A8-45F4-B626-19ED7FDB63DE}" destId="{D21543F1-E3A1-4E2C-B8DC-FCC9C414F97A}" srcOrd="1" destOrd="0" presId="urn:microsoft.com/office/officeart/2008/layout/HorizontalMultiLevelHierarchy"/>
    <dgm:cxn modelId="{4D16121F-153B-41DE-A1EA-9774EB6BBA73}" type="presParOf" srcId="{B2003C80-CBFB-4440-A23E-68616E388B82}" destId="{BC2E2942-E76C-45F9-9AB8-B1999E8CC0BE}" srcOrd="4" destOrd="0" presId="urn:microsoft.com/office/officeart/2008/layout/HorizontalMultiLevelHierarchy"/>
    <dgm:cxn modelId="{430A4B2F-262C-4238-8170-52C160E268DE}" type="presParOf" srcId="{BC2E2942-E76C-45F9-9AB8-B1999E8CC0BE}" destId="{CA047DC4-DCEB-44B3-84BB-80C648982150}" srcOrd="0" destOrd="0" presId="urn:microsoft.com/office/officeart/2008/layout/HorizontalMultiLevelHierarchy"/>
    <dgm:cxn modelId="{2DD5808E-0213-4467-8F40-0584B1DB7DFC}" type="presParOf" srcId="{B2003C80-CBFB-4440-A23E-68616E388B82}" destId="{A820B83D-1C43-435C-A711-BCC87498516A}" srcOrd="5" destOrd="0" presId="urn:microsoft.com/office/officeart/2008/layout/HorizontalMultiLevelHierarchy"/>
    <dgm:cxn modelId="{D5017A8C-1F3C-48DE-9D52-46FFD1ABA4E6}" type="presParOf" srcId="{A820B83D-1C43-435C-A711-BCC87498516A}" destId="{47DCC1B3-249C-4A25-9DB7-DF296B8478FA}" srcOrd="0" destOrd="0" presId="urn:microsoft.com/office/officeart/2008/layout/HorizontalMultiLevelHierarchy"/>
    <dgm:cxn modelId="{21CEDCF5-2207-4153-BC07-3CA3D72554F4}" type="presParOf" srcId="{A820B83D-1C43-435C-A711-BCC87498516A}" destId="{976F7AF6-10D9-4BF2-980A-214FA4D14189}" srcOrd="1" destOrd="0" presId="urn:microsoft.com/office/officeart/2008/layout/HorizontalMultiLevelHierarchy"/>
    <dgm:cxn modelId="{DCF87289-1D9F-49C5-8CB7-12FB334ABD19}" type="presParOf" srcId="{B2003C80-CBFB-4440-A23E-68616E388B82}" destId="{6EFA53D5-E8EC-46CC-8C50-F9687D9F40E8}" srcOrd="6" destOrd="0" presId="urn:microsoft.com/office/officeart/2008/layout/HorizontalMultiLevelHierarchy"/>
    <dgm:cxn modelId="{A56EBAB9-BE09-4E05-932D-F881E6748F0B}" type="presParOf" srcId="{6EFA53D5-E8EC-46CC-8C50-F9687D9F40E8}" destId="{F06E3EFF-6D58-4672-AD76-96AAED481714}" srcOrd="0" destOrd="0" presId="urn:microsoft.com/office/officeart/2008/layout/HorizontalMultiLevelHierarchy"/>
    <dgm:cxn modelId="{D8416987-E1A3-4CB0-9E9C-1ACE0F9FEE75}" type="presParOf" srcId="{B2003C80-CBFB-4440-A23E-68616E388B82}" destId="{5351396A-ECE0-4E9D-BD04-AC9A3C574DAF}" srcOrd="7" destOrd="0" presId="urn:microsoft.com/office/officeart/2008/layout/HorizontalMultiLevelHierarchy"/>
    <dgm:cxn modelId="{EAB80475-8C2B-4283-9D16-442919681481}" type="presParOf" srcId="{5351396A-ECE0-4E9D-BD04-AC9A3C574DAF}" destId="{D5F17D88-0557-4E30-A4A0-1EBA46A8D995}" srcOrd="0" destOrd="0" presId="urn:microsoft.com/office/officeart/2008/layout/HorizontalMultiLevelHierarchy"/>
    <dgm:cxn modelId="{E129911F-5A26-4C05-BE37-6717F476D95F}" type="presParOf" srcId="{5351396A-ECE0-4E9D-BD04-AC9A3C574DAF}" destId="{A74A9D68-0201-43BD-9418-A9C698CB38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C3093-2158-4015-AC35-469F66CDE0C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A67DD6-0DC2-4659-A308-B1DDF3279DBB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 err="1"/>
            <a:t>Формування</a:t>
          </a:r>
          <a:r>
            <a:rPr lang="ru-RU" b="1" dirty="0"/>
            <a:t> </a:t>
          </a:r>
          <a:r>
            <a:rPr lang="ru-RU" b="1" dirty="0" err="1"/>
            <a:t>елементарних</a:t>
          </a:r>
          <a:r>
            <a:rPr lang="ru-RU" b="1" dirty="0"/>
            <a:t> понять </a:t>
          </a:r>
          <a:r>
            <a:rPr lang="ru-RU" b="1" dirty="0" err="1"/>
            <a:t>із</a:t>
          </a:r>
          <a:r>
            <a:rPr lang="ru-RU" b="1" dirty="0"/>
            <a:t> математики та </a:t>
          </a:r>
          <a:r>
            <a:rPr lang="ru-RU" b="1" dirty="0" err="1"/>
            <a:t>інформатики</a:t>
          </a:r>
          <a:r>
            <a:rPr lang="ru-RU" b="1" dirty="0"/>
            <a:t> : </a:t>
          </a:r>
        </a:p>
      </dgm:t>
    </dgm:pt>
    <dgm:pt modelId="{21B4FF70-B746-43BF-904C-02C667BA6471}" type="parTrans" cxnId="{BC7184C4-32FC-439A-916C-8C6FC9B43849}">
      <dgm:prSet/>
      <dgm:spPr/>
      <dgm:t>
        <a:bodyPr/>
        <a:lstStyle/>
        <a:p>
          <a:endParaRPr lang="ru-RU"/>
        </a:p>
      </dgm:t>
    </dgm:pt>
    <dgm:pt modelId="{42604496-4D4A-439F-B0F5-A752B5909EA2}" type="sibTrans" cxnId="{BC7184C4-32FC-439A-916C-8C6FC9B43849}">
      <dgm:prSet/>
      <dgm:spPr/>
      <dgm:t>
        <a:bodyPr/>
        <a:lstStyle/>
        <a:p>
          <a:endParaRPr lang="ru-RU"/>
        </a:p>
      </dgm:t>
    </dgm:pt>
    <dgm:pt modelId="{B5775B91-B73F-4F0D-827A-3623D8ED5252}">
      <dgm:prSet phldrT="[Текст]" custT="1"/>
      <dgm:spPr/>
      <dgm:t>
        <a:bodyPr/>
        <a:lstStyle/>
        <a:p>
          <a:r>
            <a:rPr lang="ru-RU" sz="2400" b="1" dirty="0" err="1"/>
            <a:t>Ознайомлення</a:t>
          </a:r>
          <a:r>
            <a:rPr lang="ru-RU" sz="2400" b="1" dirty="0"/>
            <a:t> з </a:t>
          </a:r>
          <a:r>
            <a:rPr lang="ru-RU" sz="2400" b="1" dirty="0" err="1"/>
            <a:t>геометричними</a:t>
          </a:r>
          <a:r>
            <a:rPr lang="ru-RU" sz="2400" b="1" dirty="0"/>
            <a:t> </a:t>
          </a:r>
          <a:r>
            <a:rPr lang="ru-RU" sz="2400" b="1" dirty="0" err="1"/>
            <a:t>фігурами</a:t>
          </a:r>
          <a:r>
            <a:rPr lang="ru-RU" sz="2400" b="1" dirty="0"/>
            <a:t>, формою, </a:t>
          </a:r>
          <a:r>
            <a:rPr lang="ru-RU" sz="2400" b="1" dirty="0" err="1"/>
            <a:t>кольором</a:t>
          </a:r>
          <a:r>
            <a:rPr lang="ru-RU" sz="2400" b="1" dirty="0"/>
            <a:t>, </a:t>
          </a:r>
          <a:r>
            <a:rPr lang="ru-RU" sz="2400" b="1" dirty="0" err="1"/>
            <a:t>розміром</a:t>
          </a:r>
          <a:endParaRPr lang="ru-RU" sz="1800" b="1" dirty="0"/>
        </a:p>
      </dgm:t>
    </dgm:pt>
    <dgm:pt modelId="{1E657EFF-652B-4D6E-8B82-25754206FF11}" type="parTrans" cxnId="{FC1B1ABB-14EB-44E7-988F-476CED66DF88}">
      <dgm:prSet/>
      <dgm:spPr/>
      <dgm:t>
        <a:bodyPr/>
        <a:lstStyle/>
        <a:p>
          <a:endParaRPr lang="ru-RU"/>
        </a:p>
      </dgm:t>
    </dgm:pt>
    <dgm:pt modelId="{C49E5DE4-9B18-4000-944D-2B753BD2BF31}" type="sibTrans" cxnId="{FC1B1ABB-14EB-44E7-988F-476CED66DF88}">
      <dgm:prSet/>
      <dgm:spPr/>
      <dgm:t>
        <a:bodyPr/>
        <a:lstStyle/>
        <a:p>
          <a:endParaRPr lang="ru-RU"/>
        </a:p>
      </dgm:t>
    </dgm:pt>
    <dgm:pt modelId="{11537FDD-1EFF-4478-8297-35CD7E4A93D9}">
      <dgm:prSet phldrT="[Текст]" custT="1"/>
      <dgm:spPr/>
      <dgm:t>
        <a:bodyPr/>
        <a:lstStyle/>
        <a:p>
          <a:r>
            <a:rPr lang="ru-RU" sz="2400" b="1" dirty="0" err="1"/>
            <a:t>Ознайомлення</a:t>
          </a:r>
          <a:r>
            <a:rPr lang="ru-RU" sz="2400" b="1" dirty="0"/>
            <a:t> </a:t>
          </a:r>
          <a:r>
            <a:rPr lang="ru-RU" sz="2400" b="1" dirty="0" err="1"/>
            <a:t>із</a:t>
          </a:r>
          <a:r>
            <a:rPr lang="ru-RU" sz="2400" b="1" dirty="0"/>
            <a:t> </a:t>
          </a:r>
          <a:r>
            <a:rPr lang="ru-RU" sz="2400" b="1" dirty="0" err="1"/>
            <a:t>множиною</a:t>
          </a:r>
          <a:endParaRPr lang="ru-RU" sz="1800" b="1" dirty="0"/>
        </a:p>
      </dgm:t>
    </dgm:pt>
    <dgm:pt modelId="{E0DD9058-7BC3-4C56-9899-2A1AF6CB3C22}" type="parTrans" cxnId="{AEEB1DC3-EB64-4498-A175-0B0FE92230C5}">
      <dgm:prSet/>
      <dgm:spPr/>
      <dgm:t>
        <a:bodyPr/>
        <a:lstStyle/>
        <a:p>
          <a:endParaRPr lang="ru-RU"/>
        </a:p>
      </dgm:t>
    </dgm:pt>
    <dgm:pt modelId="{FEF2381A-8B89-489C-9DC1-10ED23F80728}" type="sibTrans" cxnId="{AEEB1DC3-EB64-4498-A175-0B0FE92230C5}">
      <dgm:prSet/>
      <dgm:spPr/>
      <dgm:t>
        <a:bodyPr/>
        <a:lstStyle/>
        <a:p>
          <a:endParaRPr lang="ru-RU"/>
        </a:p>
      </dgm:t>
    </dgm:pt>
    <dgm:pt modelId="{C4EACF16-8047-4714-AA3D-6F52163E0AE5}">
      <dgm:prSet phldrT="[Текст]" custT="1"/>
      <dgm:spPr/>
      <dgm:t>
        <a:bodyPr/>
        <a:lstStyle/>
        <a:p>
          <a:r>
            <a:rPr lang="ru-RU" sz="2400" b="1" dirty="0" err="1"/>
            <a:t>Порівняння</a:t>
          </a:r>
          <a:r>
            <a:rPr lang="ru-RU" sz="2400" b="1" dirty="0"/>
            <a:t>, </a:t>
          </a:r>
          <a:r>
            <a:rPr lang="ru-RU" sz="2400" b="1" dirty="0" err="1"/>
            <a:t>аналіз</a:t>
          </a:r>
          <a:r>
            <a:rPr lang="ru-RU" sz="2400" b="1" dirty="0"/>
            <a:t>, </a:t>
          </a:r>
          <a:r>
            <a:rPr lang="ru-RU" sz="2400" b="1" dirty="0" err="1"/>
            <a:t>класифікація</a:t>
          </a:r>
          <a:r>
            <a:rPr lang="ru-RU" sz="2400" b="1" dirty="0"/>
            <a:t>, </a:t>
          </a:r>
          <a:r>
            <a:rPr lang="ru-RU" sz="2400" b="1" dirty="0" err="1"/>
            <a:t>узагальнення</a:t>
          </a:r>
          <a:r>
            <a:rPr lang="ru-RU" sz="2400" b="1" dirty="0"/>
            <a:t>, </a:t>
          </a:r>
          <a:r>
            <a:rPr lang="ru-RU" sz="2400" b="1" dirty="0" err="1"/>
            <a:t>серіація</a:t>
          </a:r>
          <a:endParaRPr lang="ru-RU" sz="1800" b="1" dirty="0"/>
        </a:p>
      </dgm:t>
    </dgm:pt>
    <dgm:pt modelId="{A63CDC17-17B7-4125-9EDA-A51542C76671}" type="parTrans" cxnId="{9D8EC3C2-88D8-4004-8773-9C0F3C6FE5A6}">
      <dgm:prSet/>
      <dgm:spPr/>
      <dgm:t>
        <a:bodyPr/>
        <a:lstStyle/>
        <a:p>
          <a:endParaRPr lang="ru-RU"/>
        </a:p>
      </dgm:t>
    </dgm:pt>
    <dgm:pt modelId="{44C11D07-D786-4ACD-8BF5-9AAC44E027DE}" type="sibTrans" cxnId="{9D8EC3C2-88D8-4004-8773-9C0F3C6FE5A6}">
      <dgm:prSet/>
      <dgm:spPr/>
      <dgm:t>
        <a:bodyPr/>
        <a:lstStyle/>
        <a:p>
          <a:endParaRPr lang="ru-RU"/>
        </a:p>
      </dgm:t>
    </dgm:pt>
    <dgm:pt modelId="{F33D59FA-6C5E-4D80-9F92-959403E15D3B}">
      <dgm:prSet phldrT="[Текст]" custT="1"/>
      <dgm:spPr/>
      <dgm:t>
        <a:bodyPr/>
        <a:lstStyle/>
        <a:p>
          <a:r>
            <a:rPr lang="ru-RU" sz="2400" b="1" dirty="0" err="1"/>
            <a:t>Кодування</a:t>
          </a:r>
          <a:r>
            <a:rPr lang="ru-RU" sz="2400" b="1" dirty="0"/>
            <a:t> й </a:t>
          </a:r>
          <a:r>
            <a:rPr lang="ru-RU" sz="2400" b="1" dirty="0" err="1"/>
            <a:t>декодування</a:t>
          </a:r>
          <a:r>
            <a:rPr lang="ru-RU" sz="2400" b="1" dirty="0"/>
            <a:t> </a:t>
          </a:r>
          <a:r>
            <a:rPr lang="ru-RU" sz="2400" b="1" dirty="0" err="1"/>
            <a:t>інформації</a:t>
          </a:r>
          <a:endParaRPr lang="ru-RU" sz="1800" b="1" dirty="0"/>
        </a:p>
      </dgm:t>
    </dgm:pt>
    <dgm:pt modelId="{05033D46-9573-4B21-ABBF-A8B318185BB2}" type="parTrans" cxnId="{3905DC6B-D164-4800-A189-11BF3E21A13B}">
      <dgm:prSet/>
      <dgm:spPr/>
      <dgm:t>
        <a:bodyPr/>
        <a:lstStyle/>
        <a:p>
          <a:endParaRPr lang="ru-RU"/>
        </a:p>
      </dgm:t>
    </dgm:pt>
    <dgm:pt modelId="{8DDAD982-1A69-4457-B9F8-9AC9800863B8}" type="sibTrans" cxnId="{3905DC6B-D164-4800-A189-11BF3E21A13B}">
      <dgm:prSet/>
      <dgm:spPr/>
      <dgm:t>
        <a:bodyPr/>
        <a:lstStyle/>
        <a:p>
          <a:endParaRPr lang="ru-RU"/>
        </a:p>
      </dgm:t>
    </dgm:pt>
    <dgm:pt modelId="{ED292407-8F24-4EE2-AA78-1C19B245504B}" type="pres">
      <dgm:prSet presAssocID="{E28C3093-2158-4015-AC35-469F66CDE0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957170-EA3E-43E2-8A0A-96DF2B8DAAB9}" type="pres">
      <dgm:prSet presAssocID="{B2A67DD6-0DC2-4659-A308-B1DDF3279DBB}" presName="root1" presStyleCnt="0"/>
      <dgm:spPr/>
    </dgm:pt>
    <dgm:pt modelId="{FF0D09B1-5BB5-4479-9820-FEEB9CA60497}" type="pres">
      <dgm:prSet presAssocID="{B2A67DD6-0DC2-4659-A308-B1DDF3279DBB}" presName="LevelOneTextNode" presStyleLbl="node0" presStyleIdx="0" presStyleCnt="1">
        <dgm:presLayoutVars>
          <dgm:chPref val="3"/>
        </dgm:presLayoutVars>
      </dgm:prSet>
      <dgm:spPr/>
    </dgm:pt>
    <dgm:pt modelId="{B2003C80-CBFB-4440-A23E-68616E388B82}" type="pres">
      <dgm:prSet presAssocID="{B2A67DD6-0DC2-4659-A308-B1DDF3279DBB}" presName="level2hierChild" presStyleCnt="0"/>
      <dgm:spPr/>
    </dgm:pt>
    <dgm:pt modelId="{EF2B0832-FFA7-4F84-BF9C-104BF496C7FD}" type="pres">
      <dgm:prSet presAssocID="{1E657EFF-652B-4D6E-8B82-25754206FF11}" presName="conn2-1" presStyleLbl="parChTrans1D2" presStyleIdx="0" presStyleCnt="4"/>
      <dgm:spPr/>
    </dgm:pt>
    <dgm:pt modelId="{F60F358C-6674-4F08-85E2-11B0BA832BC5}" type="pres">
      <dgm:prSet presAssocID="{1E657EFF-652B-4D6E-8B82-25754206FF11}" presName="connTx" presStyleLbl="parChTrans1D2" presStyleIdx="0" presStyleCnt="4"/>
      <dgm:spPr/>
    </dgm:pt>
    <dgm:pt modelId="{15DD0BFD-E512-4D0D-85F1-391C0D4B58C1}" type="pres">
      <dgm:prSet presAssocID="{B5775B91-B73F-4F0D-827A-3623D8ED5252}" presName="root2" presStyleCnt="0"/>
      <dgm:spPr/>
    </dgm:pt>
    <dgm:pt modelId="{F17CC13B-DA21-4064-B705-3D7D1439CBCD}" type="pres">
      <dgm:prSet presAssocID="{B5775B91-B73F-4F0D-827A-3623D8ED5252}" presName="LevelTwoTextNode" presStyleLbl="node2" presStyleIdx="0" presStyleCnt="4" custScaleY="138203">
        <dgm:presLayoutVars>
          <dgm:chPref val="3"/>
        </dgm:presLayoutVars>
      </dgm:prSet>
      <dgm:spPr/>
    </dgm:pt>
    <dgm:pt modelId="{CB0C4646-B5EA-4C4A-BC61-4DDEDA24AF3D}" type="pres">
      <dgm:prSet presAssocID="{B5775B91-B73F-4F0D-827A-3623D8ED5252}" presName="level3hierChild" presStyleCnt="0"/>
      <dgm:spPr/>
    </dgm:pt>
    <dgm:pt modelId="{EE415DEB-5885-485E-A2DA-D80146C94794}" type="pres">
      <dgm:prSet presAssocID="{E0DD9058-7BC3-4C56-9899-2A1AF6CB3C22}" presName="conn2-1" presStyleLbl="parChTrans1D2" presStyleIdx="1" presStyleCnt="4"/>
      <dgm:spPr/>
    </dgm:pt>
    <dgm:pt modelId="{8C4B3909-3C27-4AD0-A419-084E990808BB}" type="pres">
      <dgm:prSet presAssocID="{E0DD9058-7BC3-4C56-9899-2A1AF6CB3C22}" presName="connTx" presStyleLbl="parChTrans1D2" presStyleIdx="1" presStyleCnt="4"/>
      <dgm:spPr/>
    </dgm:pt>
    <dgm:pt modelId="{26D602F7-26A8-45F4-B626-19ED7FDB63DE}" type="pres">
      <dgm:prSet presAssocID="{11537FDD-1EFF-4478-8297-35CD7E4A93D9}" presName="root2" presStyleCnt="0"/>
      <dgm:spPr/>
    </dgm:pt>
    <dgm:pt modelId="{702E9D47-14A4-411B-B8CA-D958468CB714}" type="pres">
      <dgm:prSet presAssocID="{11537FDD-1EFF-4478-8297-35CD7E4A93D9}" presName="LevelTwoTextNode" presStyleLbl="node2" presStyleIdx="1" presStyleCnt="4">
        <dgm:presLayoutVars>
          <dgm:chPref val="3"/>
        </dgm:presLayoutVars>
      </dgm:prSet>
      <dgm:spPr/>
    </dgm:pt>
    <dgm:pt modelId="{D21543F1-E3A1-4E2C-B8DC-FCC9C414F97A}" type="pres">
      <dgm:prSet presAssocID="{11537FDD-1EFF-4478-8297-35CD7E4A93D9}" presName="level3hierChild" presStyleCnt="0"/>
      <dgm:spPr/>
    </dgm:pt>
    <dgm:pt modelId="{BC2E2942-E76C-45F9-9AB8-B1999E8CC0BE}" type="pres">
      <dgm:prSet presAssocID="{A63CDC17-17B7-4125-9EDA-A51542C76671}" presName="conn2-1" presStyleLbl="parChTrans1D2" presStyleIdx="2" presStyleCnt="4"/>
      <dgm:spPr/>
    </dgm:pt>
    <dgm:pt modelId="{CA047DC4-DCEB-44B3-84BB-80C648982150}" type="pres">
      <dgm:prSet presAssocID="{A63CDC17-17B7-4125-9EDA-A51542C76671}" presName="connTx" presStyleLbl="parChTrans1D2" presStyleIdx="2" presStyleCnt="4"/>
      <dgm:spPr/>
    </dgm:pt>
    <dgm:pt modelId="{A820B83D-1C43-435C-A711-BCC87498516A}" type="pres">
      <dgm:prSet presAssocID="{C4EACF16-8047-4714-AA3D-6F52163E0AE5}" presName="root2" presStyleCnt="0"/>
      <dgm:spPr/>
    </dgm:pt>
    <dgm:pt modelId="{47DCC1B3-249C-4A25-9DB7-DF296B8478FA}" type="pres">
      <dgm:prSet presAssocID="{C4EACF16-8047-4714-AA3D-6F52163E0AE5}" presName="LevelTwoTextNode" presStyleLbl="node2" presStyleIdx="2" presStyleCnt="4">
        <dgm:presLayoutVars>
          <dgm:chPref val="3"/>
        </dgm:presLayoutVars>
      </dgm:prSet>
      <dgm:spPr/>
    </dgm:pt>
    <dgm:pt modelId="{976F7AF6-10D9-4BF2-980A-214FA4D14189}" type="pres">
      <dgm:prSet presAssocID="{C4EACF16-8047-4714-AA3D-6F52163E0AE5}" presName="level3hierChild" presStyleCnt="0"/>
      <dgm:spPr/>
    </dgm:pt>
    <dgm:pt modelId="{6EFA53D5-E8EC-46CC-8C50-F9687D9F40E8}" type="pres">
      <dgm:prSet presAssocID="{05033D46-9573-4B21-ABBF-A8B318185BB2}" presName="conn2-1" presStyleLbl="parChTrans1D2" presStyleIdx="3" presStyleCnt="4"/>
      <dgm:spPr/>
    </dgm:pt>
    <dgm:pt modelId="{F06E3EFF-6D58-4672-AD76-96AAED481714}" type="pres">
      <dgm:prSet presAssocID="{05033D46-9573-4B21-ABBF-A8B318185BB2}" presName="connTx" presStyleLbl="parChTrans1D2" presStyleIdx="3" presStyleCnt="4"/>
      <dgm:spPr/>
    </dgm:pt>
    <dgm:pt modelId="{5351396A-ECE0-4E9D-BD04-AC9A3C574DAF}" type="pres">
      <dgm:prSet presAssocID="{F33D59FA-6C5E-4D80-9F92-959403E15D3B}" presName="root2" presStyleCnt="0"/>
      <dgm:spPr/>
    </dgm:pt>
    <dgm:pt modelId="{D5F17D88-0557-4E30-A4A0-1EBA46A8D995}" type="pres">
      <dgm:prSet presAssocID="{F33D59FA-6C5E-4D80-9F92-959403E15D3B}" presName="LevelTwoTextNode" presStyleLbl="node2" presStyleIdx="3" presStyleCnt="4" custLinFactNeighborX="-239" custLinFactNeighborY="3983">
        <dgm:presLayoutVars>
          <dgm:chPref val="3"/>
        </dgm:presLayoutVars>
      </dgm:prSet>
      <dgm:spPr/>
    </dgm:pt>
    <dgm:pt modelId="{A74A9D68-0201-43BD-9418-A9C698CB3896}" type="pres">
      <dgm:prSet presAssocID="{F33D59FA-6C5E-4D80-9F92-959403E15D3B}" presName="level3hierChild" presStyleCnt="0"/>
      <dgm:spPr/>
    </dgm:pt>
  </dgm:ptLst>
  <dgm:cxnLst>
    <dgm:cxn modelId="{E990F70A-E340-4720-8244-17BBC866B0E8}" type="presOf" srcId="{B5775B91-B73F-4F0D-827A-3623D8ED5252}" destId="{F17CC13B-DA21-4064-B705-3D7D1439CBCD}" srcOrd="0" destOrd="0" presId="urn:microsoft.com/office/officeart/2008/layout/HorizontalMultiLevelHierarchy"/>
    <dgm:cxn modelId="{AD28311B-9874-4575-AD86-DDEFCA778D50}" type="presOf" srcId="{A63CDC17-17B7-4125-9EDA-A51542C76671}" destId="{BC2E2942-E76C-45F9-9AB8-B1999E8CC0BE}" srcOrd="0" destOrd="0" presId="urn:microsoft.com/office/officeart/2008/layout/HorizontalMultiLevelHierarchy"/>
    <dgm:cxn modelId="{16CFFC29-D85C-48C1-A386-BBF510FB3FB7}" type="presOf" srcId="{C4EACF16-8047-4714-AA3D-6F52163E0AE5}" destId="{47DCC1B3-249C-4A25-9DB7-DF296B8478FA}" srcOrd="0" destOrd="0" presId="urn:microsoft.com/office/officeart/2008/layout/HorizontalMultiLevelHierarchy"/>
    <dgm:cxn modelId="{CEAEA43F-0E3E-47C7-A229-F5DD59D8122C}" type="presOf" srcId="{E0DD9058-7BC3-4C56-9899-2A1AF6CB3C22}" destId="{EE415DEB-5885-485E-A2DA-D80146C94794}" srcOrd="0" destOrd="0" presId="urn:microsoft.com/office/officeart/2008/layout/HorizontalMultiLevelHierarchy"/>
    <dgm:cxn modelId="{6B3A145B-90A7-4A0D-893A-4B1556AEF47E}" type="presOf" srcId="{E0DD9058-7BC3-4C56-9899-2A1AF6CB3C22}" destId="{8C4B3909-3C27-4AD0-A419-084E990808BB}" srcOrd="1" destOrd="0" presId="urn:microsoft.com/office/officeart/2008/layout/HorizontalMultiLevelHierarchy"/>
    <dgm:cxn modelId="{0EC61764-51E7-4EF5-9889-A9C507CB9965}" type="presOf" srcId="{05033D46-9573-4B21-ABBF-A8B318185BB2}" destId="{6EFA53D5-E8EC-46CC-8C50-F9687D9F40E8}" srcOrd="0" destOrd="0" presId="urn:microsoft.com/office/officeart/2008/layout/HorizontalMultiLevelHierarchy"/>
    <dgm:cxn modelId="{93416E64-D3A5-4C22-9970-7824E98A7689}" type="presOf" srcId="{B2A67DD6-0DC2-4659-A308-B1DDF3279DBB}" destId="{FF0D09B1-5BB5-4479-9820-FEEB9CA60497}" srcOrd="0" destOrd="0" presId="urn:microsoft.com/office/officeart/2008/layout/HorizontalMultiLevelHierarchy"/>
    <dgm:cxn modelId="{3419924B-7CB3-4F64-A1C0-867CF549A09B}" type="presOf" srcId="{E28C3093-2158-4015-AC35-469F66CDE0C2}" destId="{ED292407-8F24-4EE2-AA78-1C19B245504B}" srcOrd="0" destOrd="0" presId="urn:microsoft.com/office/officeart/2008/layout/HorizontalMultiLevelHierarchy"/>
    <dgm:cxn modelId="{3905DC6B-D164-4800-A189-11BF3E21A13B}" srcId="{B2A67DD6-0DC2-4659-A308-B1DDF3279DBB}" destId="{F33D59FA-6C5E-4D80-9F92-959403E15D3B}" srcOrd="3" destOrd="0" parTransId="{05033D46-9573-4B21-ABBF-A8B318185BB2}" sibTransId="{8DDAD982-1A69-4457-B9F8-9AC9800863B8}"/>
    <dgm:cxn modelId="{3834097D-777C-4BBB-8335-7AAEE7C265D0}" type="presOf" srcId="{1E657EFF-652B-4D6E-8B82-25754206FF11}" destId="{F60F358C-6674-4F08-85E2-11B0BA832BC5}" srcOrd="1" destOrd="0" presId="urn:microsoft.com/office/officeart/2008/layout/HorizontalMultiLevelHierarchy"/>
    <dgm:cxn modelId="{AB3242B5-8BE9-4CC5-BA02-B77AD87DCC3C}" type="presOf" srcId="{F33D59FA-6C5E-4D80-9F92-959403E15D3B}" destId="{D5F17D88-0557-4E30-A4A0-1EBA46A8D995}" srcOrd="0" destOrd="0" presId="urn:microsoft.com/office/officeart/2008/layout/HorizontalMultiLevelHierarchy"/>
    <dgm:cxn modelId="{B79207B6-198B-4FF3-BF6C-1F61F49D2AEC}" type="presOf" srcId="{11537FDD-1EFF-4478-8297-35CD7E4A93D9}" destId="{702E9D47-14A4-411B-B8CA-D958468CB714}" srcOrd="0" destOrd="0" presId="urn:microsoft.com/office/officeart/2008/layout/HorizontalMultiLevelHierarchy"/>
    <dgm:cxn modelId="{FC1B1ABB-14EB-44E7-988F-476CED66DF88}" srcId="{B2A67DD6-0DC2-4659-A308-B1DDF3279DBB}" destId="{B5775B91-B73F-4F0D-827A-3623D8ED5252}" srcOrd="0" destOrd="0" parTransId="{1E657EFF-652B-4D6E-8B82-25754206FF11}" sibTransId="{C49E5DE4-9B18-4000-944D-2B753BD2BF31}"/>
    <dgm:cxn modelId="{9D8EC3C2-88D8-4004-8773-9C0F3C6FE5A6}" srcId="{B2A67DD6-0DC2-4659-A308-B1DDF3279DBB}" destId="{C4EACF16-8047-4714-AA3D-6F52163E0AE5}" srcOrd="2" destOrd="0" parTransId="{A63CDC17-17B7-4125-9EDA-A51542C76671}" sibTransId="{44C11D07-D786-4ACD-8BF5-9AAC44E027DE}"/>
    <dgm:cxn modelId="{AEEB1DC3-EB64-4498-A175-0B0FE92230C5}" srcId="{B2A67DD6-0DC2-4659-A308-B1DDF3279DBB}" destId="{11537FDD-1EFF-4478-8297-35CD7E4A93D9}" srcOrd="1" destOrd="0" parTransId="{E0DD9058-7BC3-4C56-9899-2A1AF6CB3C22}" sibTransId="{FEF2381A-8B89-489C-9DC1-10ED23F80728}"/>
    <dgm:cxn modelId="{BC7184C4-32FC-439A-916C-8C6FC9B43849}" srcId="{E28C3093-2158-4015-AC35-469F66CDE0C2}" destId="{B2A67DD6-0DC2-4659-A308-B1DDF3279DBB}" srcOrd="0" destOrd="0" parTransId="{21B4FF70-B746-43BF-904C-02C667BA6471}" sibTransId="{42604496-4D4A-439F-B0F5-A752B5909EA2}"/>
    <dgm:cxn modelId="{2EC0C5ED-0FD0-4763-BDF2-DA1270F1034A}" type="presOf" srcId="{05033D46-9573-4B21-ABBF-A8B318185BB2}" destId="{F06E3EFF-6D58-4672-AD76-96AAED481714}" srcOrd="1" destOrd="0" presId="urn:microsoft.com/office/officeart/2008/layout/HorizontalMultiLevelHierarchy"/>
    <dgm:cxn modelId="{F8D276F3-B34A-4E62-8CBA-EE700D614DA3}" type="presOf" srcId="{A63CDC17-17B7-4125-9EDA-A51542C76671}" destId="{CA047DC4-DCEB-44B3-84BB-80C648982150}" srcOrd="1" destOrd="0" presId="urn:microsoft.com/office/officeart/2008/layout/HorizontalMultiLevelHierarchy"/>
    <dgm:cxn modelId="{C32BACFE-0B3B-49BD-AB27-4D0C44F276B3}" type="presOf" srcId="{1E657EFF-652B-4D6E-8B82-25754206FF11}" destId="{EF2B0832-FFA7-4F84-BF9C-104BF496C7FD}" srcOrd="0" destOrd="0" presId="urn:microsoft.com/office/officeart/2008/layout/HorizontalMultiLevelHierarchy"/>
    <dgm:cxn modelId="{B2264E41-3255-4357-88F7-3DBDDE344B84}" type="presParOf" srcId="{ED292407-8F24-4EE2-AA78-1C19B245504B}" destId="{22957170-EA3E-43E2-8A0A-96DF2B8DAAB9}" srcOrd="0" destOrd="0" presId="urn:microsoft.com/office/officeart/2008/layout/HorizontalMultiLevelHierarchy"/>
    <dgm:cxn modelId="{742A3430-2F15-42B1-AE3F-E4ED92BC7F43}" type="presParOf" srcId="{22957170-EA3E-43E2-8A0A-96DF2B8DAAB9}" destId="{FF0D09B1-5BB5-4479-9820-FEEB9CA60497}" srcOrd="0" destOrd="0" presId="urn:microsoft.com/office/officeart/2008/layout/HorizontalMultiLevelHierarchy"/>
    <dgm:cxn modelId="{EBFDDCEB-50BB-47C9-A99A-A6FBF05CA208}" type="presParOf" srcId="{22957170-EA3E-43E2-8A0A-96DF2B8DAAB9}" destId="{B2003C80-CBFB-4440-A23E-68616E388B82}" srcOrd="1" destOrd="0" presId="urn:microsoft.com/office/officeart/2008/layout/HorizontalMultiLevelHierarchy"/>
    <dgm:cxn modelId="{14A53D61-7A99-4422-B075-87C41330B40E}" type="presParOf" srcId="{B2003C80-CBFB-4440-A23E-68616E388B82}" destId="{EF2B0832-FFA7-4F84-BF9C-104BF496C7FD}" srcOrd="0" destOrd="0" presId="urn:microsoft.com/office/officeart/2008/layout/HorizontalMultiLevelHierarchy"/>
    <dgm:cxn modelId="{277C6624-EBC0-4CE3-9631-5844A0377C50}" type="presParOf" srcId="{EF2B0832-FFA7-4F84-BF9C-104BF496C7FD}" destId="{F60F358C-6674-4F08-85E2-11B0BA832BC5}" srcOrd="0" destOrd="0" presId="urn:microsoft.com/office/officeart/2008/layout/HorizontalMultiLevelHierarchy"/>
    <dgm:cxn modelId="{A1C5A3B2-4538-4C59-83E8-143EA387A2C9}" type="presParOf" srcId="{B2003C80-CBFB-4440-A23E-68616E388B82}" destId="{15DD0BFD-E512-4D0D-85F1-391C0D4B58C1}" srcOrd="1" destOrd="0" presId="urn:microsoft.com/office/officeart/2008/layout/HorizontalMultiLevelHierarchy"/>
    <dgm:cxn modelId="{C08A76FA-48BC-466B-9DD9-EDB9C23B8DC1}" type="presParOf" srcId="{15DD0BFD-E512-4D0D-85F1-391C0D4B58C1}" destId="{F17CC13B-DA21-4064-B705-3D7D1439CBCD}" srcOrd="0" destOrd="0" presId="urn:microsoft.com/office/officeart/2008/layout/HorizontalMultiLevelHierarchy"/>
    <dgm:cxn modelId="{C7E52F00-B04D-4590-AF19-315A06832C31}" type="presParOf" srcId="{15DD0BFD-E512-4D0D-85F1-391C0D4B58C1}" destId="{CB0C4646-B5EA-4C4A-BC61-4DDEDA24AF3D}" srcOrd="1" destOrd="0" presId="urn:microsoft.com/office/officeart/2008/layout/HorizontalMultiLevelHierarchy"/>
    <dgm:cxn modelId="{A32BA4D5-6DED-45D3-AEA8-DBBC6F6EAF21}" type="presParOf" srcId="{B2003C80-CBFB-4440-A23E-68616E388B82}" destId="{EE415DEB-5885-485E-A2DA-D80146C94794}" srcOrd="2" destOrd="0" presId="urn:microsoft.com/office/officeart/2008/layout/HorizontalMultiLevelHierarchy"/>
    <dgm:cxn modelId="{251EA190-C92D-487B-80DC-933CC288BBEB}" type="presParOf" srcId="{EE415DEB-5885-485E-A2DA-D80146C94794}" destId="{8C4B3909-3C27-4AD0-A419-084E990808BB}" srcOrd="0" destOrd="0" presId="urn:microsoft.com/office/officeart/2008/layout/HorizontalMultiLevelHierarchy"/>
    <dgm:cxn modelId="{B31DD832-8E88-4516-842C-3E1DC034A4E4}" type="presParOf" srcId="{B2003C80-CBFB-4440-A23E-68616E388B82}" destId="{26D602F7-26A8-45F4-B626-19ED7FDB63DE}" srcOrd="3" destOrd="0" presId="urn:microsoft.com/office/officeart/2008/layout/HorizontalMultiLevelHierarchy"/>
    <dgm:cxn modelId="{0D9C3189-3888-4F19-BFD8-9CFFC5C105AF}" type="presParOf" srcId="{26D602F7-26A8-45F4-B626-19ED7FDB63DE}" destId="{702E9D47-14A4-411B-B8CA-D958468CB714}" srcOrd="0" destOrd="0" presId="urn:microsoft.com/office/officeart/2008/layout/HorizontalMultiLevelHierarchy"/>
    <dgm:cxn modelId="{EE7567B2-7B95-40DB-83AD-AEB07D03A81C}" type="presParOf" srcId="{26D602F7-26A8-45F4-B626-19ED7FDB63DE}" destId="{D21543F1-E3A1-4E2C-B8DC-FCC9C414F97A}" srcOrd="1" destOrd="0" presId="urn:microsoft.com/office/officeart/2008/layout/HorizontalMultiLevelHierarchy"/>
    <dgm:cxn modelId="{3D0B4215-A2A3-44F2-BC91-21A1BA243B01}" type="presParOf" srcId="{B2003C80-CBFB-4440-A23E-68616E388B82}" destId="{BC2E2942-E76C-45F9-9AB8-B1999E8CC0BE}" srcOrd="4" destOrd="0" presId="urn:microsoft.com/office/officeart/2008/layout/HorizontalMultiLevelHierarchy"/>
    <dgm:cxn modelId="{0BC069FA-8E37-4583-907E-097DB76DFFF6}" type="presParOf" srcId="{BC2E2942-E76C-45F9-9AB8-B1999E8CC0BE}" destId="{CA047DC4-DCEB-44B3-84BB-80C648982150}" srcOrd="0" destOrd="0" presId="urn:microsoft.com/office/officeart/2008/layout/HorizontalMultiLevelHierarchy"/>
    <dgm:cxn modelId="{E2D8DAC5-ED22-43F5-98D5-FA922CF0CFC3}" type="presParOf" srcId="{B2003C80-CBFB-4440-A23E-68616E388B82}" destId="{A820B83D-1C43-435C-A711-BCC87498516A}" srcOrd="5" destOrd="0" presId="urn:microsoft.com/office/officeart/2008/layout/HorizontalMultiLevelHierarchy"/>
    <dgm:cxn modelId="{203D97D2-838F-4BF2-AE1D-1CE8F0F70DB7}" type="presParOf" srcId="{A820B83D-1C43-435C-A711-BCC87498516A}" destId="{47DCC1B3-249C-4A25-9DB7-DF296B8478FA}" srcOrd="0" destOrd="0" presId="urn:microsoft.com/office/officeart/2008/layout/HorizontalMultiLevelHierarchy"/>
    <dgm:cxn modelId="{E6854AF0-A5C1-4839-8A40-15E552B361CD}" type="presParOf" srcId="{A820B83D-1C43-435C-A711-BCC87498516A}" destId="{976F7AF6-10D9-4BF2-980A-214FA4D14189}" srcOrd="1" destOrd="0" presId="urn:microsoft.com/office/officeart/2008/layout/HorizontalMultiLevelHierarchy"/>
    <dgm:cxn modelId="{764A4D30-3F1B-4BB3-B2C7-32011C57E9D3}" type="presParOf" srcId="{B2003C80-CBFB-4440-A23E-68616E388B82}" destId="{6EFA53D5-E8EC-46CC-8C50-F9687D9F40E8}" srcOrd="6" destOrd="0" presId="urn:microsoft.com/office/officeart/2008/layout/HorizontalMultiLevelHierarchy"/>
    <dgm:cxn modelId="{1AB9C9C0-01BC-4EA3-90F9-44DD167B88CF}" type="presParOf" srcId="{6EFA53D5-E8EC-46CC-8C50-F9687D9F40E8}" destId="{F06E3EFF-6D58-4672-AD76-96AAED481714}" srcOrd="0" destOrd="0" presId="urn:microsoft.com/office/officeart/2008/layout/HorizontalMultiLevelHierarchy"/>
    <dgm:cxn modelId="{ABCFA5E5-D75A-45BA-9D55-7934FE0FAD92}" type="presParOf" srcId="{B2003C80-CBFB-4440-A23E-68616E388B82}" destId="{5351396A-ECE0-4E9D-BD04-AC9A3C574DAF}" srcOrd="7" destOrd="0" presId="urn:microsoft.com/office/officeart/2008/layout/HorizontalMultiLevelHierarchy"/>
    <dgm:cxn modelId="{A29E6EFF-BF0F-47C2-AFE5-404181578191}" type="presParOf" srcId="{5351396A-ECE0-4E9D-BD04-AC9A3C574DAF}" destId="{D5F17D88-0557-4E30-A4A0-1EBA46A8D995}" srcOrd="0" destOrd="0" presId="urn:microsoft.com/office/officeart/2008/layout/HorizontalMultiLevelHierarchy"/>
    <dgm:cxn modelId="{76B96209-69D2-4CFF-95AC-35714B693D1E}" type="presParOf" srcId="{5351396A-ECE0-4E9D-BD04-AC9A3C574DAF}" destId="{A74A9D68-0201-43BD-9418-A9C698CB38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ECE24-D3CB-4003-989D-273903FED296}">
      <dsp:nvSpPr>
        <dsp:cNvPr id="0" name=""/>
        <dsp:cNvSpPr/>
      </dsp:nvSpPr>
      <dsp:spPr>
        <a:xfrm>
          <a:off x="0" y="320219"/>
          <a:ext cx="8424935" cy="12270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9480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Прості математичні завдання</a:t>
          </a:r>
          <a:endParaRPr lang="ru-RU" sz="2800" b="1" kern="1200" dirty="0"/>
        </a:p>
      </dsp:txBody>
      <dsp:txXfrm>
        <a:off x="0" y="626992"/>
        <a:ext cx="8118162" cy="613545"/>
      </dsp:txXfrm>
    </dsp:sp>
    <dsp:sp modelId="{5F6947D7-5353-4A58-89B6-EFB1A57E2FBB}">
      <dsp:nvSpPr>
        <dsp:cNvPr id="0" name=""/>
        <dsp:cNvSpPr/>
      </dsp:nvSpPr>
      <dsp:spPr>
        <a:xfrm>
          <a:off x="0" y="1529031"/>
          <a:ext cx="3892320" cy="2738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- Знайти всі фігури такого ж кольору (розміру, форми), яка викладена.</a:t>
          </a:r>
          <a:endParaRPr lang="ru-RU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- Дати ведмедику всі сині фігури, зайчику всі – жовті, а білочці – червоні.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- Згрупувати фігури за розміром, формою тощо.</a:t>
          </a:r>
          <a:endParaRPr lang="ru-RU" sz="2100" kern="1200" dirty="0"/>
        </a:p>
      </dsp:txBody>
      <dsp:txXfrm>
        <a:off x="0" y="1529031"/>
        <a:ext cx="3892320" cy="2738933"/>
      </dsp:txXfrm>
    </dsp:sp>
    <dsp:sp modelId="{3A84899C-EF27-422E-BFD3-37A2CC4F0B23}">
      <dsp:nvSpPr>
        <dsp:cNvPr id="0" name=""/>
        <dsp:cNvSpPr/>
      </dsp:nvSpPr>
      <dsp:spPr>
        <a:xfrm>
          <a:off x="3892320" y="988619"/>
          <a:ext cx="4532615" cy="12270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94801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Логічні ігри</a:t>
          </a:r>
          <a:endParaRPr lang="ru-RU" sz="3200" b="1" kern="1200" dirty="0"/>
        </a:p>
      </dsp:txBody>
      <dsp:txXfrm>
        <a:off x="3892320" y="1295392"/>
        <a:ext cx="4225842" cy="613545"/>
      </dsp:txXfrm>
    </dsp:sp>
    <dsp:sp modelId="{C81ED626-D30F-40CA-8BB2-247C76E3FE51}">
      <dsp:nvSpPr>
        <dsp:cNvPr id="0" name=""/>
        <dsp:cNvSpPr/>
      </dsp:nvSpPr>
      <dsp:spPr>
        <a:xfrm>
          <a:off x="3892320" y="1937924"/>
          <a:ext cx="3892320" cy="27389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</a:t>
          </a:r>
          <a:r>
            <a:rPr lang="ru-RU" sz="2100" kern="1200" dirty="0" err="1"/>
            <a:t>Викладають</a:t>
          </a:r>
          <a:r>
            <a:rPr lang="ru-RU" sz="2100" kern="1200" dirty="0"/>
            <a:t> три </a:t>
          </a:r>
          <a:r>
            <a:rPr lang="ru-RU" sz="2100" kern="1200" dirty="0" err="1"/>
            <a:t>фігури</a:t>
          </a:r>
          <a:r>
            <a:rPr lang="ru-RU" sz="2100" kern="1200" dirty="0"/>
            <a:t>. </a:t>
          </a:r>
          <a:r>
            <a:rPr lang="ru-RU" sz="2100" kern="1200" dirty="0" err="1"/>
            <a:t>Дитині</a:t>
          </a:r>
          <a:r>
            <a:rPr lang="ru-RU" sz="2100" kern="1200" dirty="0"/>
            <a:t> </a:t>
          </a:r>
          <a:r>
            <a:rPr lang="ru-RU" sz="2100" kern="1200" dirty="0" err="1"/>
            <a:t>потрібно</a:t>
          </a:r>
          <a:r>
            <a:rPr lang="ru-RU" sz="2100" kern="1200" dirty="0"/>
            <a:t> </a:t>
          </a:r>
          <a:r>
            <a:rPr lang="ru-RU" sz="2100" kern="1200" dirty="0" err="1"/>
            <a:t>здогадатися</a:t>
          </a:r>
          <a:r>
            <a:rPr lang="ru-RU" sz="2100" kern="1200" dirty="0"/>
            <a:t>, яка з них </a:t>
          </a:r>
          <a:r>
            <a:rPr lang="ru-RU" sz="2100" kern="1200" dirty="0" err="1"/>
            <a:t>зайва</a:t>
          </a:r>
          <a:r>
            <a:rPr lang="ru-RU" sz="2100" kern="1200" dirty="0"/>
            <a:t> і за </a:t>
          </a:r>
          <a:r>
            <a:rPr lang="ru-RU" sz="2100" kern="1200" dirty="0" err="1"/>
            <a:t>яким</a:t>
          </a:r>
          <a:r>
            <a:rPr lang="ru-RU" sz="2100" kern="1200" dirty="0"/>
            <a:t> принципом (за </a:t>
          </a:r>
          <a:r>
            <a:rPr lang="ru-RU" sz="2100" kern="1200" dirty="0" err="1"/>
            <a:t>кольором</a:t>
          </a:r>
          <a:r>
            <a:rPr lang="ru-RU" sz="2100" kern="1200" dirty="0"/>
            <a:t>, формою, </a:t>
          </a:r>
          <a:r>
            <a:rPr lang="ru-RU" sz="2100" kern="1200" dirty="0" err="1"/>
            <a:t>розміром</a:t>
          </a:r>
          <a:r>
            <a:rPr lang="ru-RU" sz="2100" kern="1200" dirty="0"/>
            <a:t> </a:t>
          </a:r>
          <a:r>
            <a:rPr lang="ru-RU" sz="2100" kern="1200" dirty="0" err="1"/>
            <a:t>або</a:t>
          </a:r>
          <a:r>
            <a:rPr lang="ru-RU" sz="2100" kern="1200" dirty="0"/>
            <a:t> </a:t>
          </a:r>
          <a:r>
            <a:rPr lang="ru-RU" sz="2100" kern="1200" dirty="0" err="1"/>
            <a:t>товщиною</a:t>
          </a:r>
          <a:r>
            <a:rPr lang="ru-RU" sz="2100" kern="1200" dirty="0"/>
            <a:t>).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- Поступово завдання ускладнюються.</a:t>
          </a:r>
          <a:endParaRPr lang="ru-RU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3892320" y="1937924"/>
        <a:ext cx="3892320" cy="2738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53D5-E8EC-46CC-8C50-F9687D9F40E8}">
      <dsp:nvSpPr>
        <dsp:cNvPr id="0" name=""/>
        <dsp:cNvSpPr/>
      </dsp:nvSpPr>
      <dsp:spPr>
        <a:xfrm>
          <a:off x="2220261" y="2685145"/>
          <a:ext cx="668046" cy="200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3" y="0"/>
              </a:lnTo>
              <a:lnTo>
                <a:pt x="334023" y="2009032"/>
              </a:lnTo>
              <a:lnTo>
                <a:pt x="668046" y="20090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501354" y="3636731"/>
        <a:ext cx="105859" cy="105859"/>
      </dsp:txXfrm>
    </dsp:sp>
    <dsp:sp modelId="{BC2E2942-E76C-45F9-9AB8-B1999E8CC0BE}">
      <dsp:nvSpPr>
        <dsp:cNvPr id="0" name=""/>
        <dsp:cNvSpPr/>
      </dsp:nvSpPr>
      <dsp:spPr>
        <a:xfrm>
          <a:off x="2220261" y="2685145"/>
          <a:ext cx="668046" cy="736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3" y="0"/>
              </a:lnTo>
              <a:lnTo>
                <a:pt x="334023" y="736078"/>
              </a:lnTo>
              <a:lnTo>
                <a:pt x="668046" y="7360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29433" y="3028333"/>
        <a:ext cx="49701" cy="49701"/>
      </dsp:txXfrm>
    </dsp:sp>
    <dsp:sp modelId="{EE415DEB-5885-485E-A2DA-D80146C94794}">
      <dsp:nvSpPr>
        <dsp:cNvPr id="0" name=""/>
        <dsp:cNvSpPr/>
      </dsp:nvSpPr>
      <dsp:spPr>
        <a:xfrm>
          <a:off x="2220261" y="2148269"/>
          <a:ext cx="668046" cy="536876"/>
        </a:xfrm>
        <a:custGeom>
          <a:avLst/>
          <a:gdLst/>
          <a:ahLst/>
          <a:cxnLst/>
          <a:rect l="0" t="0" r="0" b="0"/>
          <a:pathLst>
            <a:path>
              <a:moveTo>
                <a:pt x="0" y="536876"/>
              </a:moveTo>
              <a:lnTo>
                <a:pt x="334023" y="536876"/>
              </a:lnTo>
              <a:lnTo>
                <a:pt x="334023" y="0"/>
              </a:lnTo>
              <a:lnTo>
                <a:pt x="6680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32858" y="2395281"/>
        <a:ext cx="42852" cy="42852"/>
      </dsp:txXfrm>
    </dsp:sp>
    <dsp:sp modelId="{EF2B0832-FFA7-4F84-BF9C-104BF496C7FD}">
      <dsp:nvSpPr>
        <dsp:cNvPr id="0" name=""/>
        <dsp:cNvSpPr/>
      </dsp:nvSpPr>
      <dsp:spPr>
        <a:xfrm>
          <a:off x="2220261" y="775714"/>
          <a:ext cx="668046" cy="1909431"/>
        </a:xfrm>
        <a:custGeom>
          <a:avLst/>
          <a:gdLst/>
          <a:ahLst/>
          <a:cxnLst/>
          <a:rect l="0" t="0" r="0" b="0"/>
          <a:pathLst>
            <a:path>
              <a:moveTo>
                <a:pt x="0" y="1909431"/>
              </a:moveTo>
              <a:lnTo>
                <a:pt x="334023" y="1909431"/>
              </a:lnTo>
              <a:lnTo>
                <a:pt x="334023" y="0"/>
              </a:lnTo>
              <a:lnTo>
                <a:pt x="6680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503711" y="1679856"/>
        <a:ext cx="101146" cy="101146"/>
      </dsp:txXfrm>
    </dsp:sp>
    <dsp:sp modelId="{FF0D09B1-5BB5-4479-9820-FEEB9CA60497}">
      <dsp:nvSpPr>
        <dsp:cNvPr id="0" name=""/>
        <dsp:cNvSpPr/>
      </dsp:nvSpPr>
      <dsp:spPr>
        <a:xfrm rot="16200000">
          <a:off x="-968823" y="2175963"/>
          <a:ext cx="5359807" cy="1018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 err="1"/>
            <a:t>Закріплення</a:t>
          </a:r>
          <a:r>
            <a:rPr lang="ru-RU" sz="3400" b="1" kern="1200" dirty="0"/>
            <a:t> </a:t>
          </a:r>
          <a:r>
            <a:rPr lang="ru-RU" sz="3400" b="1" kern="1200" dirty="0" err="1"/>
            <a:t>знань</a:t>
          </a:r>
          <a:r>
            <a:rPr lang="ru-RU" sz="3400" b="1" kern="1200" dirty="0"/>
            <a:t> про </a:t>
          </a:r>
          <a:r>
            <a:rPr lang="ru-RU" sz="3400" b="1" kern="1200" dirty="0" err="1"/>
            <a:t>сенсорні</a:t>
          </a:r>
          <a:r>
            <a:rPr lang="ru-RU" sz="3400" b="1" kern="1200" dirty="0"/>
            <a:t> </a:t>
          </a:r>
          <a:r>
            <a:rPr lang="ru-RU" sz="3400" b="1" kern="1200" dirty="0" err="1"/>
            <a:t>еталони</a:t>
          </a:r>
          <a:r>
            <a:rPr lang="ru-RU" sz="3400" b="1" kern="1200" dirty="0"/>
            <a:t>: </a:t>
          </a:r>
        </a:p>
      </dsp:txBody>
      <dsp:txXfrm>
        <a:off x="-968823" y="2175963"/>
        <a:ext cx="5359807" cy="1018363"/>
      </dsp:txXfrm>
    </dsp:sp>
    <dsp:sp modelId="{F17CC13B-DA21-4064-B705-3D7D1439CBCD}">
      <dsp:nvSpPr>
        <dsp:cNvPr id="0" name=""/>
        <dsp:cNvSpPr/>
      </dsp:nvSpPr>
      <dsp:spPr>
        <a:xfrm>
          <a:off x="2888307" y="166931"/>
          <a:ext cx="3340231" cy="1217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ФОРМА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</a:t>
          </a:r>
          <a:r>
            <a:rPr lang="ru-RU" sz="2000" b="1" kern="1200" dirty="0" err="1"/>
            <a:t>круглі</a:t>
          </a:r>
          <a:r>
            <a:rPr lang="ru-RU" sz="2000" b="1" kern="1200" dirty="0"/>
            <a:t>, </a:t>
          </a:r>
          <a:r>
            <a:rPr lang="ru-RU" sz="2000" b="1" kern="1200" dirty="0" err="1"/>
            <a:t>квадратні</a:t>
          </a:r>
          <a:r>
            <a:rPr lang="ru-RU" sz="2000" b="1" kern="1200" dirty="0"/>
            <a:t>, </a:t>
          </a:r>
          <a:r>
            <a:rPr lang="ru-RU" sz="2000" b="1" kern="1200" dirty="0" err="1"/>
            <a:t>прямокутні</a:t>
          </a:r>
          <a:r>
            <a:rPr lang="ru-RU" sz="2000" b="1" kern="1200" dirty="0"/>
            <a:t>, </a:t>
          </a:r>
          <a:r>
            <a:rPr lang="ru-RU" sz="2000" b="1" kern="1200" dirty="0" err="1"/>
            <a:t>трикутні</a:t>
          </a:r>
          <a:r>
            <a:rPr lang="ru-RU" sz="2000" b="1" kern="1200" dirty="0"/>
            <a:t>)</a:t>
          </a:r>
        </a:p>
      </dsp:txBody>
      <dsp:txXfrm>
        <a:off x="2888307" y="166931"/>
        <a:ext cx="3340231" cy="1217565"/>
      </dsp:txXfrm>
    </dsp:sp>
    <dsp:sp modelId="{702E9D47-14A4-411B-B8CA-D958468CB714}">
      <dsp:nvSpPr>
        <dsp:cNvPr id="0" name=""/>
        <dsp:cNvSpPr/>
      </dsp:nvSpPr>
      <dsp:spPr>
        <a:xfrm>
          <a:off x="2888307" y="1639087"/>
          <a:ext cx="3340231" cy="1018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КОЛІР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</a:t>
          </a:r>
          <a:r>
            <a:rPr lang="ru-RU" sz="2000" b="1" kern="1200" dirty="0" err="1"/>
            <a:t>червоні</a:t>
          </a:r>
          <a:r>
            <a:rPr lang="ru-RU" sz="2000" b="1" kern="1200" dirty="0"/>
            <a:t>, </a:t>
          </a:r>
          <a:r>
            <a:rPr lang="ru-RU" sz="2000" b="1" kern="1200" dirty="0" err="1"/>
            <a:t>жовті</a:t>
          </a:r>
          <a:r>
            <a:rPr lang="ru-RU" sz="2000" b="1" kern="1200" dirty="0"/>
            <a:t>, </a:t>
          </a:r>
          <a:r>
            <a:rPr lang="ru-RU" sz="2000" b="1" kern="1200" dirty="0" err="1"/>
            <a:t>сині</a:t>
          </a:r>
          <a:r>
            <a:rPr lang="ru-RU" sz="2000" b="1" kern="1200" dirty="0"/>
            <a:t>)</a:t>
          </a:r>
        </a:p>
      </dsp:txBody>
      <dsp:txXfrm>
        <a:off x="2888307" y="1639087"/>
        <a:ext cx="3340231" cy="1018363"/>
      </dsp:txXfrm>
    </dsp:sp>
    <dsp:sp modelId="{47DCC1B3-249C-4A25-9DB7-DF296B8478FA}">
      <dsp:nvSpPr>
        <dsp:cNvPr id="0" name=""/>
        <dsp:cNvSpPr/>
      </dsp:nvSpPr>
      <dsp:spPr>
        <a:xfrm>
          <a:off x="2888307" y="2912041"/>
          <a:ext cx="3340231" cy="1018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РОЗМІР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</a:t>
          </a:r>
          <a:r>
            <a:rPr lang="ru-RU" sz="2000" b="1" kern="1200" dirty="0" err="1"/>
            <a:t>великі</a:t>
          </a:r>
          <a:r>
            <a:rPr lang="ru-RU" sz="2000" b="1" kern="1200" dirty="0"/>
            <a:t>, </a:t>
          </a:r>
          <a:r>
            <a:rPr lang="ru-RU" sz="2000" b="1" kern="1200" dirty="0" err="1"/>
            <a:t>маленькі</a:t>
          </a:r>
          <a:r>
            <a:rPr lang="ru-RU" sz="2000" b="1" kern="1200" dirty="0"/>
            <a:t>)</a:t>
          </a:r>
        </a:p>
      </dsp:txBody>
      <dsp:txXfrm>
        <a:off x="2888307" y="2912041"/>
        <a:ext cx="3340231" cy="1018363"/>
      </dsp:txXfrm>
    </dsp:sp>
    <dsp:sp modelId="{D5F17D88-0557-4E30-A4A0-1EBA46A8D995}">
      <dsp:nvSpPr>
        <dsp:cNvPr id="0" name=""/>
        <dsp:cNvSpPr/>
      </dsp:nvSpPr>
      <dsp:spPr>
        <a:xfrm>
          <a:off x="2888307" y="4184996"/>
          <a:ext cx="3340231" cy="1018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ТОВЩИНА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</a:t>
          </a:r>
          <a:r>
            <a:rPr lang="ru-RU" sz="2000" b="1" kern="1200" dirty="0" err="1"/>
            <a:t>товсті</a:t>
          </a:r>
          <a:r>
            <a:rPr lang="ru-RU" sz="2000" b="1" kern="1200" dirty="0"/>
            <a:t>, </a:t>
          </a:r>
          <a:r>
            <a:rPr lang="ru-RU" sz="2000" b="1" kern="1200" dirty="0" err="1"/>
            <a:t>тонкі</a:t>
          </a:r>
          <a:r>
            <a:rPr lang="ru-RU" sz="2000" b="1" kern="1200" dirty="0"/>
            <a:t>)</a:t>
          </a:r>
        </a:p>
      </dsp:txBody>
      <dsp:txXfrm>
        <a:off x="2888307" y="4184996"/>
        <a:ext cx="3340231" cy="1018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53D5-E8EC-46CC-8C50-F9687D9F40E8}">
      <dsp:nvSpPr>
        <dsp:cNvPr id="0" name=""/>
        <dsp:cNvSpPr/>
      </dsp:nvSpPr>
      <dsp:spPr>
        <a:xfrm>
          <a:off x="2220261" y="2685145"/>
          <a:ext cx="660063" cy="214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031" y="0"/>
              </a:lnTo>
              <a:lnTo>
                <a:pt x="330031" y="2144515"/>
              </a:lnTo>
              <a:lnTo>
                <a:pt x="660063" y="21445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494198" y="3701308"/>
        <a:ext cx="112189" cy="112189"/>
      </dsp:txXfrm>
    </dsp:sp>
    <dsp:sp modelId="{BC2E2942-E76C-45F9-9AB8-B1999E8CC0BE}">
      <dsp:nvSpPr>
        <dsp:cNvPr id="0" name=""/>
        <dsp:cNvSpPr/>
      </dsp:nvSpPr>
      <dsp:spPr>
        <a:xfrm>
          <a:off x="2220261" y="2685145"/>
          <a:ext cx="668046" cy="830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3" y="0"/>
              </a:lnTo>
              <a:lnTo>
                <a:pt x="334023" y="830999"/>
              </a:lnTo>
              <a:lnTo>
                <a:pt x="668046" y="8309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27628" y="3073989"/>
        <a:ext cx="53311" cy="53311"/>
      </dsp:txXfrm>
    </dsp:sp>
    <dsp:sp modelId="{EE415DEB-5885-485E-A2DA-D80146C94794}">
      <dsp:nvSpPr>
        <dsp:cNvPr id="0" name=""/>
        <dsp:cNvSpPr/>
      </dsp:nvSpPr>
      <dsp:spPr>
        <a:xfrm>
          <a:off x="2220261" y="2243191"/>
          <a:ext cx="668046" cy="441954"/>
        </a:xfrm>
        <a:custGeom>
          <a:avLst/>
          <a:gdLst/>
          <a:ahLst/>
          <a:cxnLst/>
          <a:rect l="0" t="0" r="0" b="0"/>
          <a:pathLst>
            <a:path>
              <a:moveTo>
                <a:pt x="0" y="441954"/>
              </a:moveTo>
              <a:lnTo>
                <a:pt x="334023" y="441954"/>
              </a:lnTo>
              <a:lnTo>
                <a:pt x="334023" y="0"/>
              </a:lnTo>
              <a:lnTo>
                <a:pt x="66804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34259" y="2444143"/>
        <a:ext cx="40050" cy="40050"/>
      </dsp:txXfrm>
    </dsp:sp>
    <dsp:sp modelId="{EF2B0832-FFA7-4F84-BF9C-104BF496C7FD}">
      <dsp:nvSpPr>
        <dsp:cNvPr id="0" name=""/>
        <dsp:cNvSpPr/>
      </dsp:nvSpPr>
      <dsp:spPr>
        <a:xfrm>
          <a:off x="2220261" y="775714"/>
          <a:ext cx="668046" cy="1909431"/>
        </a:xfrm>
        <a:custGeom>
          <a:avLst/>
          <a:gdLst/>
          <a:ahLst/>
          <a:cxnLst/>
          <a:rect l="0" t="0" r="0" b="0"/>
          <a:pathLst>
            <a:path>
              <a:moveTo>
                <a:pt x="0" y="1909431"/>
              </a:moveTo>
              <a:lnTo>
                <a:pt x="334023" y="1909431"/>
              </a:lnTo>
              <a:lnTo>
                <a:pt x="334023" y="0"/>
              </a:lnTo>
              <a:lnTo>
                <a:pt x="66804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503711" y="1679856"/>
        <a:ext cx="101146" cy="101146"/>
      </dsp:txXfrm>
    </dsp:sp>
    <dsp:sp modelId="{FF0D09B1-5BB5-4479-9820-FEEB9CA60497}">
      <dsp:nvSpPr>
        <dsp:cNvPr id="0" name=""/>
        <dsp:cNvSpPr/>
      </dsp:nvSpPr>
      <dsp:spPr>
        <a:xfrm rot="16200000">
          <a:off x="-968823" y="2175963"/>
          <a:ext cx="5359807" cy="101836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 err="1"/>
            <a:t>Формування</a:t>
          </a:r>
          <a:r>
            <a:rPr lang="ru-RU" sz="2700" b="1" kern="1200" dirty="0"/>
            <a:t> </a:t>
          </a:r>
          <a:r>
            <a:rPr lang="ru-RU" sz="2700" b="1" kern="1200" dirty="0" err="1"/>
            <a:t>елементарних</a:t>
          </a:r>
          <a:r>
            <a:rPr lang="ru-RU" sz="2700" b="1" kern="1200" dirty="0"/>
            <a:t> понять </a:t>
          </a:r>
          <a:r>
            <a:rPr lang="ru-RU" sz="2700" b="1" kern="1200" dirty="0" err="1"/>
            <a:t>із</a:t>
          </a:r>
          <a:r>
            <a:rPr lang="ru-RU" sz="2700" b="1" kern="1200" dirty="0"/>
            <a:t> математики та </a:t>
          </a:r>
          <a:r>
            <a:rPr lang="ru-RU" sz="2700" b="1" kern="1200" dirty="0" err="1"/>
            <a:t>інформатики</a:t>
          </a:r>
          <a:r>
            <a:rPr lang="ru-RU" sz="2700" b="1" kern="1200" dirty="0"/>
            <a:t> : </a:t>
          </a:r>
        </a:p>
      </dsp:txBody>
      <dsp:txXfrm>
        <a:off x="-968823" y="2175963"/>
        <a:ext cx="5359807" cy="1018363"/>
      </dsp:txXfrm>
    </dsp:sp>
    <dsp:sp modelId="{F17CC13B-DA21-4064-B705-3D7D1439CBCD}">
      <dsp:nvSpPr>
        <dsp:cNvPr id="0" name=""/>
        <dsp:cNvSpPr/>
      </dsp:nvSpPr>
      <dsp:spPr>
        <a:xfrm>
          <a:off x="2888307" y="72009"/>
          <a:ext cx="3340231" cy="14074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Ознайомлення</a:t>
          </a:r>
          <a:r>
            <a:rPr lang="ru-RU" sz="2400" b="1" kern="1200" dirty="0"/>
            <a:t> з </a:t>
          </a:r>
          <a:r>
            <a:rPr lang="ru-RU" sz="2400" b="1" kern="1200" dirty="0" err="1"/>
            <a:t>геометричними</a:t>
          </a:r>
          <a:r>
            <a:rPr lang="ru-RU" sz="2400" b="1" kern="1200" dirty="0"/>
            <a:t> </a:t>
          </a:r>
          <a:r>
            <a:rPr lang="ru-RU" sz="2400" b="1" kern="1200" dirty="0" err="1"/>
            <a:t>фігурами</a:t>
          </a:r>
          <a:r>
            <a:rPr lang="ru-RU" sz="2400" b="1" kern="1200" dirty="0"/>
            <a:t>, формою, </a:t>
          </a:r>
          <a:r>
            <a:rPr lang="ru-RU" sz="2400" b="1" kern="1200" dirty="0" err="1"/>
            <a:t>кольором</a:t>
          </a:r>
          <a:r>
            <a:rPr lang="ru-RU" sz="2400" b="1" kern="1200" dirty="0"/>
            <a:t>, </a:t>
          </a:r>
          <a:r>
            <a:rPr lang="ru-RU" sz="2400" b="1" kern="1200" dirty="0" err="1"/>
            <a:t>розміром</a:t>
          </a:r>
          <a:endParaRPr lang="ru-RU" sz="1800" b="1" kern="1200" dirty="0"/>
        </a:p>
      </dsp:txBody>
      <dsp:txXfrm>
        <a:off x="2888307" y="72009"/>
        <a:ext cx="3340231" cy="1407408"/>
      </dsp:txXfrm>
    </dsp:sp>
    <dsp:sp modelId="{702E9D47-14A4-411B-B8CA-D958468CB714}">
      <dsp:nvSpPr>
        <dsp:cNvPr id="0" name=""/>
        <dsp:cNvSpPr/>
      </dsp:nvSpPr>
      <dsp:spPr>
        <a:xfrm>
          <a:off x="2888307" y="1734009"/>
          <a:ext cx="3340231" cy="10183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Ознайомлення</a:t>
          </a:r>
          <a:r>
            <a:rPr lang="ru-RU" sz="2400" b="1" kern="1200" dirty="0"/>
            <a:t> </a:t>
          </a:r>
          <a:r>
            <a:rPr lang="ru-RU" sz="2400" b="1" kern="1200" dirty="0" err="1"/>
            <a:t>із</a:t>
          </a:r>
          <a:r>
            <a:rPr lang="ru-RU" sz="2400" b="1" kern="1200" dirty="0"/>
            <a:t> </a:t>
          </a:r>
          <a:r>
            <a:rPr lang="ru-RU" sz="2400" b="1" kern="1200" dirty="0" err="1"/>
            <a:t>множиною</a:t>
          </a:r>
          <a:endParaRPr lang="ru-RU" sz="1800" b="1" kern="1200" dirty="0"/>
        </a:p>
      </dsp:txBody>
      <dsp:txXfrm>
        <a:off x="2888307" y="1734009"/>
        <a:ext cx="3340231" cy="1018363"/>
      </dsp:txXfrm>
    </dsp:sp>
    <dsp:sp modelId="{47DCC1B3-249C-4A25-9DB7-DF296B8478FA}">
      <dsp:nvSpPr>
        <dsp:cNvPr id="0" name=""/>
        <dsp:cNvSpPr/>
      </dsp:nvSpPr>
      <dsp:spPr>
        <a:xfrm>
          <a:off x="2888307" y="3006963"/>
          <a:ext cx="3340231" cy="10183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Порівняння</a:t>
          </a:r>
          <a:r>
            <a:rPr lang="ru-RU" sz="2400" b="1" kern="1200" dirty="0"/>
            <a:t>, </a:t>
          </a:r>
          <a:r>
            <a:rPr lang="ru-RU" sz="2400" b="1" kern="1200" dirty="0" err="1"/>
            <a:t>аналіз</a:t>
          </a:r>
          <a:r>
            <a:rPr lang="ru-RU" sz="2400" b="1" kern="1200" dirty="0"/>
            <a:t>, </a:t>
          </a:r>
          <a:r>
            <a:rPr lang="ru-RU" sz="2400" b="1" kern="1200" dirty="0" err="1"/>
            <a:t>класифікація</a:t>
          </a:r>
          <a:r>
            <a:rPr lang="ru-RU" sz="2400" b="1" kern="1200" dirty="0"/>
            <a:t>, </a:t>
          </a:r>
          <a:r>
            <a:rPr lang="ru-RU" sz="2400" b="1" kern="1200" dirty="0" err="1"/>
            <a:t>узагальнення</a:t>
          </a:r>
          <a:r>
            <a:rPr lang="ru-RU" sz="2400" b="1" kern="1200" dirty="0"/>
            <a:t>, </a:t>
          </a:r>
          <a:r>
            <a:rPr lang="ru-RU" sz="2400" b="1" kern="1200" dirty="0" err="1"/>
            <a:t>серіація</a:t>
          </a:r>
          <a:endParaRPr lang="ru-RU" sz="1800" b="1" kern="1200" dirty="0"/>
        </a:p>
      </dsp:txBody>
      <dsp:txXfrm>
        <a:off x="2888307" y="3006963"/>
        <a:ext cx="3340231" cy="1018363"/>
      </dsp:txXfrm>
    </dsp:sp>
    <dsp:sp modelId="{D5F17D88-0557-4E30-A4A0-1EBA46A8D995}">
      <dsp:nvSpPr>
        <dsp:cNvPr id="0" name=""/>
        <dsp:cNvSpPr/>
      </dsp:nvSpPr>
      <dsp:spPr>
        <a:xfrm>
          <a:off x="2880324" y="4320479"/>
          <a:ext cx="3340231" cy="10183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Кодування</a:t>
          </a:r>
          <a:r>
            <a:rPr lang="ru-RU" sz="2400" b="1" kern="1200" dirty="0"/>
            <a:t> й </a:t>
          </a:r>
          <a:r>
            <a:rPr lang="ru-RU" sz="2400" b="1" kern="1200" dirty="0" err="1"/>
            <a:t>декодування</a:t>
          </a:r>
          <a:r>
            <a:rPr lang="ru-RU" sz="2400" b="1" kern="1200" dirty="0"/>
            <a:t> </a:t>
          </a:r>
          <a:r>
            <a:rPr lang="ru-RU" sz="2400" b="1" kern="1200" dirty="0" err="1"/>
            <a:t>інформації</a:t>
          </a:r>
          <a:endParaRPr lang="ru-RU" sz="1800" b="1" kern="1200" dirty="0"/>
        </a:p>
      </dsp:txBody>
      <dsp:txXfrm>
        <a:off x="2880324" y="4320479"/>
        <a:ext cx="3340231" cy="1018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5A64-3E93-49F0-8DE4-B2C51B4A9CBA}" type="datetime6">
              <a:rPr lang="uk-UA" smtClean="0"/>
              <a:t>листопад 24 р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B111-AAEE-4223-97A1-7522A3D6897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4390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1243-D9D5-4E51-939D-BB0730758508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E4145-E906-4EF2-AFD8-513754559CC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19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E4145-E906-4EF2-AFD8-513754559CC6}" type="slidenum">
              <a:rPr lang="ru-RU" smtClean="0"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934DF1-7BC8-4353-93FC-5AF3A8935DAB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F951-EA6A-40B7-BE5F-196B19452DD7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2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6FEC-12ED-4224-A0AC-713EB3440E2F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3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B9A8-B7C0-434A-B0C9-AC6482002B11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D4EF-86A4-41E4-8A0F-FC7790ADDBD1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21E2-DF4F-488B-98B7-80F5D61C4127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7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40C-B2DA-4D08-BBD0-81889E327ECD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4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F032-A69E-4083-94FA-D9294F5260FE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5091-0438-4F39-A769-F4EF8C2E8000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4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B91C-4BA5-4D55-92E6-96FB9BBDB93E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8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D552-4AC7-4B54-9BC2-7137485C0227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F50-3D1E-4637-BA7C-18A8B4DF13CC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5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27CC9-54D4-4B27-B2F3-BF9B434C821A}" type="datetime6">
              <a:rPr lang="uk-UA" smtClean="0"/>
              <a:t>листопад 24 р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6FB9-93E4-4D59-A6BE-0D5F7AE7873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ytpsyholog.com/2016/07/16/" TargetMode="External"/><Relationship Id="rId2" Type="http://schemas.openxmlformats.org/officeDocument/2006/relationships/hyperlink" Target="https://dytpsyholog.com/2016/11/05/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library/znajomtesa-carivni-kaminciki-marbls-278168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182" y="1772816"/>
            <a:ext cx="8062664" cy="194421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Педагогічний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дайджест</a:t>
            </a:r>
            <a:br>
              <a:rPr lang="ru-RU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Інтеграція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інноваційних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технологій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формування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логіко-математичної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компетентності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Bookman Old Style" pitchFamily="18" charset="0"/>
              </a:rPr>
              <a:t>дошкільників</a:t>
            </a:r>
            <a:r>
              <a:rPr lang="ru-RU" sz="4000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92688" cy="899187"/>
          </a:xfrm>
        </p:spPr>
        <p:txBody>
          <a:bodyPr>
            <a:noAutofit/>
          </a:bodyPr>
          <a:lstStyle/>
          <a:p>
            <a:pPr algn="l"/>
            <a:r>
              <a:rPr lang="uk-UA" sz="2400" b="1" i="1" dirty="0">
                <a:solidFill>
                  <a:schemeClr val="tx1"/>
                </a:solidFill>
              </a:rPr>
              <a:t>Вихователь-методист КЗ «ДНЗ № 26 ВМР»</a:t>
            </a:r>
          </a:p>
          <a:p>
            <a:pPr algn="r"/>
            <a:r>
              <a:rPr lang="uk-UA" sz="2400" b="1" i="1" dirty="0">
                <a:solidFill>
                  <a:schemeClr val="tx1"/>
                </a:solidFill>
              </a:rPr>
              <a:t>Наталія РОМАНЮК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Романюк Н.А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595" y="3811340"/>
            <a:ext cx="2482251" cy="2495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22F5-67D9-4C1E-A45E-D21453B3F720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0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4981" y="620688"/>
            <a:ext cx="6573259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T Norms Light"/>
              </a:rPr>
              <a:t>Як працювати з блоками?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T Norms Light"/>
            </a:endParaRPr>
          </a:p>
          <a:p>
            <a:pPr marL="219781" lvl="1">
              <a:lnSpc>
                <a:spcPts val="2647"/>
              </a:lnSpc>
            </a:pPr>
            <a:endParaRPr lang="en-US" sz="2000" dirty="0">
              <a:solidFill>
                <a:sysClr val="windowText" lastClr="000000"/>
              </a:solidFill>
              <a:latin typeface="TT Norms Light"/>
            </a:endParaRPr>
          </a:p>
          <a:p>
            <a:pPr>
              <a:lnSpc>
                <a:spcPts val="1557"/>
              </a:lnSpc>
            </a:pPr>
            <a:endParaRPr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08926378"/>
              </p:ext>
            </p:extLst>
          </p:nvPr>
        </p:nvGraphicFramePr>
        <p:xfrm>
          <a:off x="323528" y="1052736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E402-941D-4EF3-8443-8A7169D725C2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4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478483"/>
              </p:ext>
            </p:extLst>
          </p:nvPr>
        </p:nvGraphicFramePr>
        <p:xfrm>
          <a:off x="-252536" y="1315228"/>
          <a:ext cx="7430438" cy="537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5458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Ранній</a:t>
            </a:r>
            <a:r>
              <a:rPr lang="ru-RU" sz="4000" b="1" dirty="0">
                <a:solidFill>
                  <a:srgbClr val="002060"/>
                </a:solidFill>
              </a:rPr>
              <a:t> і </a:t>
            </a:r>
            <a:r>
              <a:rPr lang="ru-RU" sz="4000" b="1" dirty="0" err="1">
                <a:solidFill>
                  <a:srgbClr val="002060"/>
                </a:solidFill>
              </a:rPr>
              <a:t>молодший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дошкільний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вік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7898" y="1340768"/>
            <a:ext cx="2724231" cy="22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624" y="4077072"/>
            <a:ext cx="2650019" cy="160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ED0F-AEA7-4966-A168-534C9C6013E8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2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42856694"/>
              </p:ext>
            </p:extLst>
          </p:nvPr>
        </p:nvGraphicFramePr>
        <p:xfrm>
          <a:off x="-468560" y="1340768"/>
          <a:ext cx="7430438" cy="537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5458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Середній</a:t>
            </a:r>
            <a:r>
              <a:rPr lang="ru-RU" sz="4000" b="1" dirty="0">
                <a:solidFill>
                  <a:srgbClr val="C00000"/>
                </a:solidFill>
              </a:rPr>
              <a:t> і старший </a:t>
            </a:r>
            <a:r>
              <a:rPr lang="ru-RU" sz="4000" b="1" dirty="0" err="1">
                <a:solidFill>
                  <a:srgbClr val="C00000"/>
                </a:solidFill>
              </a:rPr>
              <a:t>дошкільний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вік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131" y="213285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4F14-F2A6-48D2-A278-928B136580BB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2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8484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600" b="1" dirty="0">
                <a:solidFill>
                  <a:schemeClr val="accent6"/>
                </a:solidFill>
                <a:latin typeface="+mj-lt"/>
              </a:rPr>
              <a:t>Картки-властивості </a:t>
            </a:r>
            <a:r>
              <a:rPr lang="uk-UA" sz="6600" b="1" dirty="0" err="1">
                <a:solidFill>
                  <a:schemeClr val="accent6"/>
                </a:solidFill>
                <a:latin typeface="+mj-lt"/>
              </a:rPr>
              <a:t>Семадені</a:t>
            </a:r>
            <a:endParaRPr lang="uk-UA" sz="34400" b="1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429" y="2372142"/>
            <a:ext cx="3145174" cy="426516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A05E-59BD-4B31-80BF-F63C520F15D7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 1972 </a:t>
            </a:r>
            <a:r>
              <a:rPr lang="ru-RU" sz="3600" b="1" dirty="0" err="1">
                <a:solidFill>
                  <a:srgbClr val="002060"/>
                </a:solidFill>
              </a:rPr>
              <a:t>році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польський</a:t>
            </a:r>
            <a:r>
              <a:rPr lang="ru-RU" sz="3600" b="1" dirty="0">
                <a:solidFill>
                  <a:srgbClr val="002060"/>
                </a:solidFill>
              </a:rPr>
              <a:t> математик </a:t>
            </a:r>
            <a:r>
              <a:rPr lang="ru-RU" sz="3600" b="1" dirty="0" err="1">
                <a:solidFill>
                  <a:srgbClr val="C00000"/>
                </a:solidFill>
              </a:rPr>
              <a:t>Збігнев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Семадені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запропонував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картки-властивості</a:t>
            </a:r>
            <a:r>
              <a:rPr lang="ru-RU" sz="36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132856"/>
            <a:ext cx="49685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картки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використовувати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роботі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дітьми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старшого </a:t>
            </a:r>
            <a:r>
              <a:rPr lang="ru-RU" b="1" dirty="0" err="1">
                <a:solidFill>
                  <a:srgbClr val="C00000"/>
                </a:solidFill>
              </a:rPr>
              <a:t>дошкільного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віку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ускладнення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логічного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продовження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сенсорно-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пізнавальної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логіко-математичної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компетентностей.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259632" y="2132856"/>
            <a:ext cx="1080120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7785-8F44-4332-BDEE-03068858F136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9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/>
                </a:solidFill>
              </a:rPr>
              <a:t>Дидактичний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посібник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складається</a:t>
            </a:r>
            <a:r>
              <a:rPr lang="ru-RU" sz="2800" b="1" dirty="0">
                <a:solidFill>
                  <a:schemeClr val="accent6"/>
                </a:solidFill>
              </a:rPr>
              <a:t> з </a:t>
            </a:r>
            <a:r>
              <a:rPr lang="ru-RU" sz="2800" b="1" dirty="0" err="1">
                <a:solidFill>
                  <a:schemeClr val="accent6"/>
                </a:solidFill>
              </a:rPr>
              <a:t>карток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із</a:t>
            </a:r>
            <a:r>
              <a:rPr lang="ru-RU" sz="2800" b="1" dirty="0">
                <a:solidFill>
                  <a:schemeClr val="accent6"/>
                </a:solidFill>
              </a:rPr>
              <a:t> символами </a:t>
            </a:r>
            <a:r>
              <a:rPr lang="ru-RU" sz="2800" b="1" dirty="0" err="1">
                <a:solidFill>
                  <a:schemeClr val="accent6"/>
                </a:solidFill>
              </a:rPr>
              <a:t>властивостей</a:t>
            </a:r>
            <a:r>
              <a:rPr lang="ru-RU" sz="2800" b="1" dirty="0">
                <a:solidFill>
                  <a:schemeClr val="accent6"/>
                </a:solidFill>
              </a:rPr>
              <a:t> і з </a:t>
            </a:r>
            <a:r>
              <a:rPr lang="ru-RU" sz="2800" b="1" dirty="0" err="1">
                <a:solidFill>
                  <a:schemeClr val="accent6"/>
                </a:solidFill>
              </a:rPr>
              <a:t>карток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із</a:t>
            </a:r>
            <a:r>
              <a:rPr lang="ru-RU" sz="2800" b="1" dirty="0">
                <a:solidFill>
                  <a:schemeClr val="accent6"/>
                </a:solidFill>
              </a:rPr>
              <a:t> символами, </a:t>
            </a:r>
            <a:r>
              <a:rPr lang="ru-RU" sz="2800" b="1" dirty="0" err="1">
                <a:solidFill>
                  <a:schemeClr val="accent6"/>
                </a:solidFill>
              </a:rPr>
              <a:t>що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заперечують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властивості</a:t>
            </a:r>
            <a:r>
              <a:rPr lang="ru-RU" sz="2800" b="1" dirty="0">
                <a:solidFill>
                  <a:schemeClr val="accent6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2132856"/>
            <a:ext cx="2962797" cy="4149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5" y="2132856"/>
            <a:ext cx="3182315" cy="4149911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AB00-3ED8-4846-8006-2890AC023AA8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5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753" y="343316"/>
            <a:ext cx="3406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Як </a:t>
            </a:r>
            <a:r>
              <a:rPr lang="ru-RU" sz="3200" b="1" dirty="0" err="1">
                <a:solidFill>
                  <a:schemeClr val="accent6"/>
                </a:solidFill>
              </a:rPr>
              <a:t>працювати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з </a:t>
            </a:r>
            <a:r>
              <a:rPr lang="ru-RU" sz="3200" b="1" dirty="0" err="1">
                <a:solidFill>
                  <a:schemeClr val="accent6"/>
                </a:solidFill>
              </a:rPr>
              <a:t>картками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ru-RU" sz="3200" b="1" dirty="0" err="1">
                <a:solidFill>
                  <a:schemeClr val="accent6"/>
                </a:solidFill>
              </a:rPr>
              <a:t>Збігнева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ru-RU" sz="3200" b="1" dirty="0" err="1">
                <a:solidFill>
                  <a:schemeClr val="accent6"/>
                </a:solidFill>
              </a:rPr>
              <a:t>Семадені</a:t>
            </a:r>
            <a:r>
              <a:rPr lang="ru-RU" sz="3200" b="1" dirty="0">
                <a:solidFill>
                  <a:schemeClr val="accent6"/>
                </a:solidFill>
              </a:rPr>
              <a:t>? 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48971" y="2765978"/>
            <a:ext cx="3312368" cy="259228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Роздрукуйте</a:t>
            </a:r>
            <a:r>
              <a:rPr lang="ru-RU" sz="2400" b="1" dirty="0"/>
              <a:t> та </a:t>
            </a:r>
            <a:r>
              <a:rPr lang="ru-RU" sz="2400" b="1" dirty="0" err="1"/>
              <a:t>виріжте</a:t>
            </a:r>
            <a:r>
              <a:rPr lang="ru-RU" sz="2400" b="1" dirty="0"/>
              <a:t> </a:t>
            </a:r>
            <a:r>
              <a:rPr lang="ru-RU" sz="2400" b="1" dirty="0" err="1"/>
              <a:t>символи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властивостями</a:t>
            </a:r>
            <a:r>
              <a:rPr lang="ru-RU" sz="2400" b="1" dirty="0"/>
              <a:t>:</a:t>
            </a:r>
          </a:p>
        </p:txBody>
      </p:sp>
      <p:sp>
        <p:nvSpPr>
          <p:cNvPr id="8" name="Волна 7"/>
          <p:cNvSpPr/>
          <p:nvPr/>
        </p:nvSpPr>
        <p:spPr>
          <a:xfrm>
            <a:off x="3661339" y="3437169"/>
            <a:ext cx="4248472" cy="3384376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Розмір</a:t>
            </a:r>
            <a:r>
              <a:rPr lang="ru-RU" sz="2000" b="1" dirty="0"/>
              <a:t>, </a:t>
            </a:r>
            <a:r>
              <a:rPr lang="ru-RU" sz="2000" b="1" dirty="0" err="1"/>
              <a:t>товщина</a:t>
            </a:r>
            <a:r>
              <a:rPr lang="ru-RU" sz="2000" b="1" dirty="0"/>
              <a:t>, </a:t>
            </a:r>
            <a:r>
              <a:rPr lang="ru-RU" sz="2000" b="1" dirty="0" err="1"/>
              <a:t>висота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та </a:t>
            </a:r>
            <a:r>
              <a:rPr lang="ru-RU" sz="2000" b="1" dirty="0" err="1"/>
              <a:t>додаткові</a:t>
            </a:r>
            <a:r>
              <a:rPr lang="ru-RU" sz="2000" b="1" dirty="0"/>
              <a:t> </a:t>
            </a:r>
            <a:r>
              <a:rPr lang="ru-RU" sz="2000" b="1" dirty="0" err="1"/>
              <a:t>символи</a:t>
            </a:r>
            <a:r>
              <a:rPr lang="ru-RU" sz="2000" b="1" dirty="0"/>
              <a:t>. </a:t>
            </a:r>
          </a:p>
          <a:p>
            <a:pPr algn="ctr"/>
            <a:r>
              <a:rPr lang="ru-RU" sz="2000" b="1" dirty="0" err="1"/>
              <a:t>Кожен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цих</a:t>
            </a:r>
            <a:r>
              <a:rPr lang="ru-RU" sz="2000" b="1" dirty="0"/>
              <a:t> </a:t>
            </a:r>
            <a:r>
              <a:rPr lang="ru-RU" sz="2000" b="1" dirty="0" err="1"/>
              <a:t>малюнків</a:t>
            </a:r>
            <a:r>
              <a:rPr lang="ru-RU" sz="2000" b="1" dirty="0"/>
              <a:t> </a:t>
            </a:r>
            <a:r>
              <a:rPr lang="ru-RU" sz="2000" b="1" dirty="0" err="1"/>
              <a:t>продублювати</a:t>
            </a:r>
            <a:r>
              <a:rPr lang="ru-RU" sz="2000" b="1" dirty="0"/>
              <a:t> й </a:t>
            </a:r>
            <a:r>
              <a:rPr lang="ru-RU" sz="2000" b="1" dirty="0" err="1"/>
              <a:t>закреслити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будуть</a:t>
            </a:r>
            <a:r>
              <a:rPr lang="ru-RU" sz="2000" b="1" dirty="0"/>
              <a:t> </a:t>
            </a:r>
            <a:r>
              <a:rPr lang="ru-RU" sz="2000" b="1" dirty="0" err="1"/>
              <a:t>картки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заперечують</a:t>
            </a:r>
            <a:r>
              <a:rPr lang="ru-RU" sz="2000" b="1" dirty="0"/>
              <a:t> </a:t>
            </a:r>
            <a:r>
              <a:rPr lang="ru-RU" sz="2000" b="1" dirty="0" err="1"/>
              <a:t>властивості</a:t>
            </a:r>
            <a:r>
              <a:rPr lang="ru-RU" sz="2000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952" y="0"/>
            <a:ext cx="5446737" cy="325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A4E0-D61C-476C-80E9-85F604383560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9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204865"/>
            <a:ext cx="7704856" cy="184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3 (граница и черта) 3"/>
          <p:cNvSpPr/>
          <p:nvPr/>
        </p:nvSpPr>
        <p:spPr>
          <a:xfrm>
            <a:off x="1043608" y="188640"/>
            <a:ext cx="4104456" cy="1872208"/>
          </a:xfrm>
          <a:prstGeom prst="accentBorderCallout3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повно</a:t>
            </a:r>
            <a:r>
              <a:rPr lang="ru-RU" sz="2400" b="1" dirty="0"/>
              <a:t> </a:t>
            </a:r>
            <a:r>
              <a:rPr lang="ru-RU" sz="2400" b="1" dirty="0" err="1"/>
              <a:t>колючок</a:t>
            </a:r>
            <a:r>
              <a:rPr lang="ru-RU" sz="2400" b="1" dirty="0"/>
              <a:t>, </a:t>
            </a:r>
          </a:p>
          <a:p>
            <a:pPr algn="ctr"/>
            <a:r>
              <a:rPr lang="ru-RU" sz="2400" b="1" dirty="0" err="1"/>
              <a:t>Мов</a:t>
            </a:r>
            <a:r>
              <a:rPr lang="ru-RU" sz="2400" b="1" dirty="0"/>
              <a:t> </a:t>
            </a:r>
            <a:r>
              <a:rPr lang="ru-RU" sz="2400" b="1" dirty="0" err="1"/>
              <a:t>зелений</a:t>
            </a:r>
            <a:r>
              <a:rPr lang="ru-RU" sz="2400" b="1" dirty="0"/>
              <a:t> </a:t>
            </a:r>
            <a:r>
              <a:rPr lang="ru-RU" sz="2400" b="1" dirty="0" err="1"/>
              <a:t>їжачок</a:t>
            </a:r>
            <a:r>
              <a:rPr lang="ru-RU" sz="2400" b="1" dirty="0"/>
              <a:t>, </a:t>
            </a:r>
          </a:p>
          <a:p>
            <a:pPr algn="ctr"/>
            <a:r>
              <a:rPr lang="ru-RU" sz="2400" b="1" dirty="0"/>
              <a:t>А в </a:t>
            </a:r>
            <a:r>
              <a:rPr lang="ru-RU" sz="2400" b="1" dirty="0" err="1"/>
              <a:t>зимові</a:t>
            </a:r>
            <a:r>
              <a:rPr lang="ru-RU" sz="2400" b="1" dirty="0"/>
              <a:t> </a:t>
            </a:r>
            <a:r>
              <a:rPr lang="ru-RU" sz="2400" b="1" dirty="0" err="1"/>
              <a:t>гарні</a:t>
            </a:r>
            <a:r>
              <a:rPr lang="ru-RU" sz="2400" b="1" dirty="0"/>
              <a:t> свята </a:t>
            </a:r>
          </a:p>
          <a:p>
            <a:pPr algn="ctr"/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й прикрас </a:t>
            </a:r>
            <a:r>
              <a:rPr lang="ru-RU" sz="2400" b="1" dirty="0" err="1"/>
              <a:t>багато</a:t>
            </a:r>
            <a:r>
              <a:rPr lang="ru-RU" sz="2400" b="1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258870"/>
            <a:ext cx="1406956" cy="17343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4274618"/>
            <a:ext cx="7704856" cy="18488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691680" y="4437112"/>
            <a:ext cx="144016" cy="1523852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2555776" y="4692021"/>
            <a:ext cx="1584176" cy="864096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788024" y="4506159"/>
            <a:ext cx="1368152" cy="123582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591" y="4333330"/>
            <a:ext cx="1408298" cy="17314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5625-6270-40B1-B26D-1A994B010DC2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3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1362" y="2440975"/>
            <a:ext cx="7704856" cy="184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832" y="2494977"/>
            <a:ext cx="1406956" cy="1734317"/>
          </a:xfrm>
          <a:prstGeom prst="rect">
            <a:avLst/>
          </a:prstGeom>
        </p:spPr>
      </p:pic>
      <p:sp>
        <p:nvSpPr>
          <p:cNvPr id="10" name="Блок-схема: знак завершения 9"/>
          <p:cNvSpPr/>
          <p:nvPr/>
        </p:nvSpPr>
        <p:spPr>
          <a:xfrm>
            <a:off x="6300192" y="3362138"/>
            <a:ext cx="144016" cy="709093"/>
          </a:xfrm>
          <a:prstGeom prst="flowChartTerminator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87877" y="3362136"/>
            <a:ext cx="790721" cy="7090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931778" y="3362137"/>
            <a:ext cx="902920" cy="7090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671" y="2587879"/>
            <a:ext cx="164606" cy="15485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862223"/>
            <a:ext cx="1621677" cy="999831"/>
          </a:xfrm>
          <a:prstGeom prst="rect">
            <a:avLst/>
          </a:prstGeom>
        </p:spPr>
      </p:pic>
      <p:sp>
        <p:nvSpPr>
          <p:cNvPr id="27" name="Овальная выноска 26"/>
          <p:cNvSpPr/>
          <p:nvPr/>
        </p:nvSpPr>
        <p:spPr>
          <a:xfrm>
            <a:off x="3184525" y="2862223"/>
            <a:ext cx="1493813" cy="916852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139724" y="2719560"/>
            <a:ext cx="1528746" cy="10595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191422" y="2767154"/>
            <a:ext cx="1531717" cy="10119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7664" y="692696"/>
            <a:ext cx="64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/>
                </a:solidFill>
              </a:rPr>
              <a:t>Картки із запереченнями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0AF-7AB8-42D5-96B9-AC4E49989F0A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0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9" y="2348880"/>
            <a:ext cx="4141125" cy="4141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52633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6000" b="1" dirty="0">
                <a:solidFill>
                  <a:schemeClr val="accent6"/>
                </a:solidFill>
              </a:rPr>
              <a:t>Інтелектуальні </a:t>
            </a:r>
          </a:p>
          <a:p>
            <a:pPr lvl="0" algn="ctr"/>
            <a:r>
              <a:rPr lang="uk-UA" sz="6000" b="1" dirty="0">
                <a:solidFill>
                  <a:schemeClr val="accent6"/>
                </a:solidFill>
              </a:rPr>
              <a:t>ігри Нікітіних</a:t>
            </a:r>
            <a:endParaRPr lang="uk-UA" sz="59500" b="1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276872"/>
            <a:ext cx="4788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</a:t>
            </a:r>
            <a:r>
              <a:rPr lang="ru-RU" sz="2800" dirty="0" err="1"/>
              <a:t>дають</a:t>
            </a:r>
            <a:r>
              <a:rPr lang="ru-RU" sz="2800" dirty="0"/>
              <a:t> </a:t>
            </a:r>
            <a:r>
              <a:rPr lang="ru-RU" sz="2800" dirty="0" err="1"/>
              <a:t>змогу</a:t>
            </a:r>
            <a:r>
              <a:rPr lang="ru-RU" sz="2800" dirty="0"/>
              <a:t> </a:t>
            </a:r>
            <a:r>
              <a:rPr lang="ru-RU" sz="2800" dirty="0" err="1"/>
              <a:t>планувати</a:t>
            </a:r>
            <a:r>
              <a:rPr lang="ru-RU" sz="2800" dirty="0"/>
              <a:t> </a:t>
            </a:r>
            <a:r>
              <a:rPr lang="ru-RU" sz="2800" dirty="0" err="1"/>
              <a:t>заняття</a:t>
            </a:r>
            <a:r>
              <a:rPr lang="ru-RU" sz="2800" dirty="0"/>
              <a:t> за принципом </a:t>
            </a:r>
            <a:r>
              <a:rPr lang="ru-RU" sz="2800" dirty="0" err="1"/>
              <a:t>від</a:t>
            </a:r>
            <a:r>
              <a:rPr lang="ru-RU" sz="2800" dirty="0"/>
              <a:t> простого до складного, </a:t>
            </a:r>
            <a:r>
              <a:rPr lang="ru-RU" sz="2800" dirty="0" err="1"/>
              <a:t>стимулюють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творчих</a:t>
            </a:r>
            <a:r>
              <a:rPr lang="ru-RU" sz="2800" dirty="0"/>
              <a:t> </a:t>
            </a:r>
            <a:r>
              <a:rPr lang="ru-RU" sz="2800" dirty="0" err="1"/>
              <a:t>здібностей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раннього</a:t>
            </a:r>
            <a:r>
              <a:rPr lang="ru-RU" sz="2800" dirty="0"/>
              <a:t> </a:t>
            </a:r>
            <a:r>
              <a:rPr lang="ru-RU" sz="2800" dirty="0" err="1"/>
              <a:t>дитинства</a:t>
            </a:r>
            <a:r>
              <a:rPr lang="ru-RU" sz="2800" dirty="0"/>
              <a:t>, </a:t>
            </a:r>
            <a:r>
              <a:rPr lang="ru-RU" sz="2800" dirty="0" err="1"/>
              <a:t>формують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 для </a:t>
            </a:r>
            <a:r>
              <a:rPr lang="ru-RU" sz="2800" dirty="0" err="1"/>
              <a:t>випереджувального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здібностей</a:t>
            </a:r>
            <a:r>
              <a:rPr lang="ru-RU" sz="2800" dirty="0"/>
              <a:t>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B19B-2A1B-4CFA-9C98-C763FB00504C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0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373" y="2420888"/>
            <a:ext cx="662473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Сучасна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дошкільна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освіта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вимагає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5720" y="4509120"/>
            <a:ext cx="82847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- </a:t>
            </a:r>
            <a:r>
              <a:rPr lang="ru-RU" sz="2400" b="1" dirty="0" err="1">
                <a:solidFill>
                  <a:srgbClr val="C00000"/>
                </a:solidFill>
              </a:rPr>
              <a:t>переосмислення</a:t>
            </a:r>
            <a:r>
              <a:rPr lang="ru-RU" sz="2400" b="1" dirty="0"/>
              <a:t> педагогами </a:t>
            </a:r>
            <a:r>
              <a:rPr lang="ru-RU" sz="2400" b="1" dirty="0" err="1"/>
              <a:t>всього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- </a:t>
            </a:r>
            <a:r>
              <a:rPr lang="ru-RU" sz="2400" b="1" dirty="0" err="1">
                <a:solidFill>
                  <a:srgbClr val="C00000"/>
                </a:solidFill>
              </a:rPr>
              <a:t>пошуку</a:t>
            </a:r>
            <a:r>
              <a:rPr lang="ru-RU" sz="2400" b="1" dirty="0"/>
              <a:t> </a:t>
            </a:r>
            <a:r>
              <a:rPr lang="ru-RU" sz="2400" b="1" dirty="0" err="1"/>
              <a:t>ефективних</a:t>
            </a:r>
            <a:r>
              <a:rPr lang="ru-RU" sz="2400" b="1" dirty="0"/>
              <a:t> форм та </a:t>
            </a:r>
            <a:r>
              <a:rPr lang="ru-RU" sz="2400" b="1" dirty="0" err="1"/>
              <a:t>засобів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з </a:t>
            </a:r>
            <a:r>
              <a:rPr lang="ru-RU" sz="2400" b="1" dirty="0" err="1"/>
              <a:t>дітьми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- </a:t>
            </a:r>
            <a:r>
              <a:rPr lang="ru-RU" sz="2400" b="1" dirty="0" err="1">
                <a:solidFill>
                  <a:srgbClr val="C00000"/>
                </a:solidFill>
              </a:rPr>
              <a:t>сприяння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математичної</a:t>
            </a:r>
            <a:r>
              <a:rPr lang="ru-RU" sz="2400" b="1" dirty="0"/>
              <a:t> </a:t>
            </a:r>
            <a:r>
              <a:rPr lang="ru-RU" sz="2400" b="1" dirty="0" err="1"/>
              <a:t>компетентності</a:t>
            </a:r>
            <a:r>
              <a:rPr lang="ru-RU" sz="2400" b="1" dirty="0"/>
              <a:t> та </a:t>
            </a:r>
            <a:r>
              <a:rPr lang="ru-RU" sz="2400" b="1" dirty="0" err="1"/>
              <a:t>логічного</a:t>
            </a:r>
            <a:r>
              <a:rPr lang="ru-RU" sz="2400" b="1" dirty="0"/>
              <a:t> </a:t>
            </a:r>
            <a:r>
              <a:rPr lang="ru-RU" sz="2400" b="1" dirty="0" err="1"/>
              <a:t>мислення</a:t>
            </a:r>
            <a:r>
              <a:rPr lang="ru-RU" sz="2400" b="1" dirty="0"/>
              <a:t> </a:t>
            </a:r>
            <a:r>
              <a:rPr lang="ru-RU" sz="2400" b="1" dirty="0" err="1"/>
              <a:t>дошкільників</a:t>
            </a:r>
            <a:r>
              <a:rPr lang="ru-RU" sz="2400" b="1" dirty="0"/>
              <a:t>.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220655" y="3522367"/>
            <a:ext cx="792133" cy="1001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373" y="188640"/>
            <a:ext cx="6624736" cy="209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9BE0-C791-4AE4-BF06-23697AF60DE8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7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D537-6996-4298-949C-D7C5F60F5BD9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6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CEA-382C-40D0-A3A4-CBCE6AF860F8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7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4243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74A6-0D72-485D-AC07-4D1A1AA4CACE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7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1B22-F73C-4672-980A-612F693C3A65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2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D6A6-388D-4C8A-B11F-BD7075B0D43B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2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95536" y="1412776"/>
            <a:ext cx="417646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налічує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дидактичного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ігрового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відстежується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індійської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мармур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marbles»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мармур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6104" y="260648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Камінці</a:t>
            </a:r>
            <a:r>
              <a:rPr lang="ru-RU" sz="5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endParaRPr lang="uk-UA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72" y="1441172"/>
            <a:ext cx="4243671" cy="2491883"/>
          </a:xfrm>
          <a:prstGeom prst="rect">
            <a:avLst/>
          </a:prstGeom>
        </p:spPr>
      </p:pic>
      <p:sp>
        <p:nvSpPr>
          <p:cNvPr id="4" name="Стрелка углом вверх 3"/>
          <p:cNvSpPr/>
          <p:nvPr/>
        </p:nvSpPr>
        <p:spPr>
          <a:xfrm>
            <a:off x="4760439" y="4636891"/>
            <a:ext cx="2286000" cy="1296144"/>
          </a:xfrm>
          <a:prstGeom prst="bentUpArrow">
            <a:avLst>
              <a:gd name="adj1" fmla="val 25000"/>
              <a:gd name="adj2" fmla="val 34178"/>
              <a:gd name="adj3" fmla="val 2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635C-B242-4165-AB22-02255FDADA3F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8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104" y="260648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Камінці</a:t>
            </a:r>
            <a:r>
              <a:rPr lang="ru-RU" sz="5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endParaRPr lang="uk-UA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9510" y="1484784"/>
            <a:ext cx="7696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Використовуються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покращення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навичок</a:t>
            </a:r>
            <a:r>
              <a:rPr lang="ru-RU" sz="2400" b="1" dirty="0">
                <a:solidFill>
                  <a:srgbClr val="002060"/>
                </a:solidFill>
              </a:rPr>
              <a:t> порядкового та </a:t>
            </a:r>
            <a:r>
              <a:rPr lang="ru-RU" sz="2400" b="1" dirty="0" err="1">
                <a:solidFill>
                  <a:srgbClr val="002060"/>
                </a:solidFill>
              </a:rPr>
              <a:t>кількісного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рахунку</a:t>
            </a:r>
            <a:r>
              <a:rPr lang="ru-RU" sz="2400" b="1" dirty="0">
                <a:solidFill>
                  <a:srgbClr val="002060"/>
                </a:solidFill>
              </a:rPr>
              <a:t>, для </a:t>
            </a:r>
            <a:r>
              <a:rPr lang="ru-RU" sz="2400" b="1" dirty="0" err="1">
                <a:solidFill>
                  <a:srgbClr val="002060"/>
                </a:solidFill>
              </a:rPr>
              <a:t>формування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елементарних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уявлень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арифметичних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дій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додавання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віднімання</a:t>
            </a:r>
            <a:r>
              <a:rPr lang="ru-RU" sz="2400" b="1" dirty="0">
                <a:solidFill>
                  <a:srgbClr val="002060"/>
                </a:solidFill>
              </a:rPr>
              <a:t>. Широко </a:t>
            </a:r>
            <a:r>
              <a:rPr lang="ru-RU" sz="2400" b="1" dirty="0" err="1">
                <a:solidFill>
                  <a:srgbClr val="002060"/>
                </a:solidFill>
              </a:rPr>
              <a:t>використовуються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роботі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дітьми</a:t>
            </a:r>
            <a:r>
              <a:rPr lang="ru-RU" sz="2400" b="1" dirty="0">
                <a:solidFill>
                  <a:srgbClr val="002060"/>
                </a:solidFill>
              </a:rPr>
              <a:t> з ООП.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573016"/>
            <a:ext cx="2569282" cy="2355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3016"/>
            <a:ext cx="2592853" cy="2355174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C3B5-E617-452B-9879-0B05D6D1329F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056059"/>
            <a:ext cx="7380102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1.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Візуальне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навчання</a:t>
            </a:r>
            <a:r>
              <a:rPr lang="ru-RU" sz="2400" b="1" dirty="0">
                <a:solidFill>
                  <a:schemeClr val="accent6"/>
                </a:solidFill>
              </a:rPr>
              <a:t>: </a:t>
            </a:r>
            <a:r>
              <a:rPr lang="ru-RU" sz="2400" dirty="0" err="1"/>
              <a:t>камінці</a:t>
            </a:r>
            <a:r>
              <a:rPr lang="ru-RU" sz="2400" dirty="0"/>
              <a:t> </a:t>
            </a:r>
            <a:r>
              <a:rPr lang="ru-RU" sz="2400" dirty="0" err="1"/>
              <a:t>Марблс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використані</a:t>
            </a:r>
            <a:r>
              <a:rPr lang="ru-RU" sz="2400" dirty="0"/>
              <a:t>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малюнків</a:t>
            </a:r>
            <a:r>
              <a:rPr lang="ru-RU" sz="2400" dirty="0"/>
              <a:t>, схем, </a:t>
            </a:r>
            <a:r>
              <a:rPr lang="ru-RU" sz="2400" dirty="0" err="1"/>
              <a:t>ілюстрацій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візуальних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допомагають</a:t>
            </a:r>
            <a:r>
              <a:rPr lang="ru-RU" sz="2400" dirty="0"/>
              <a:t> </a:t>
            </a:r>
            <a:r>
              <a:rPr lang="ru-RU" sz="2400" dirty="0" err="1"/>
              <a:t>визначати</a:t>
            </a:r>
            <a:r>
              <a:rPr lang="ru-RU" sz="2400" dirty="0"/>
              <a:t> та </a:t>
            </a:r>
            <a:r>
              <a:rPr lang="ru-RU" sz="2400" dirty="0" err="1"/>
              <a:t>розуміти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та </a:t>
            </a:r>
            <a:r>
              <a:rPr lang="ru-RU" sz="2400" dirty="0" err="1"/>
              <a:t>взаємозв’язки</a:t>
            </a:r>
            <a:r>
              <a:rPr lang="ru-RU" sz="2400" dirty="0"/>
              <a:t>.</a:t>
            </a:r>
          </a:p>
          <a:p>
            <a:r>
              <a:rPr lang="ru-RU" sz="2400" b="1" dirty="0"/>
              <a:t>2. </a:t>
            </a:r>
            <a:r>
              <a:rPr lang="ru-RU" sz="2400" b="1" dirty="0" err="1">
                <a:solidFill>
                  <a:schemeClr val="accent6"/>
                </a:solidFill>
              </a:rPr>
              <a:t>Розвиток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мислення</a:t>
            </a:r>
            <a:r>
              <a:rPr lang="ru-RU" sz="2400" b="1" dirty="0">
                <a:solidFill>
                  <a:schemeClr val="accent6"/>
                </a:solidFill>
              </a:rPr>
              <a:t>: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камінців</a:t>
            </a:r>
            <a:r>
              <a:rPr lang="ru-RU" sz="2400" dirty="0"/>
              <a:t> </a:t>
            </a:r>
            <a:r>
              <a:rPr lang="ru-RU" sz="2400" dirty="0" err="1"/>
              <a:t>Марблс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логічного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, абстрактного </a:t>
            </a:r>
            <a:r>
              <a:rPr lang="ru-RU" sz="2400" dirty="0" err="1"/>
              <a:t>мислення</a:t>
            </a:r>
            <a:r>
              <a:rPr lang="ru-RU" sz="2400" dirty="0"/>
              <a:t> та </a:t>
            </a:r>
            <a:r>
              <a:rPr lang="ru-RU" sz="2400" dirty="0" err="1"/>
              <a:t>креативності</a:t>
            </a:r>
            <a:r>
              <a:rPr lang="ru-RU" sz="2400" dirty="0"/>
              <a:t> </a:t>
            </a:r>
            <a:r>
              <a:rPr lang="ru-RU" sz="2400" dirty="0" err="1"/>
              <a:t>дошкільників</a:t>
            </a:r>
            <a:r>
              <a:rPr lang="ru-RU" sz="2400" dirty="0"/>
              <a:t>.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, </a:t>
            </a:r>
            <a:r>
              <a:rPr lang="ru-RU" sz="2400" dirty="0" err="1"/>
              <a:t>досліджувати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сценарії</a:t>
            </a:r>
            <a:r>
              <a:rPr lang="ru-RU" sz="2400" dirty="0"/>
              <a:t> та </a:t>
            </a:r>
            <a:r>
              <a:rPr lang="ru-RU" sz="2400" dirty="0" err="1"/>
              <a:t>розв’язувати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.</a:t>
            </a:r>
          </a:p>
          <a:p>
            <a:r>
              <a:rPr lang="ru-RU" sz="2400" b="1" dirty="0"/>
              <a:t>3. </a:t>
            </a:r>
            <a:r>
              <a:rPr lang="ru-RU" sz="2400" b="1" dirty="0" err="1">
                <a:solidFill>
                  <a:schemeClr val="accent6"/>
                </a:solidFill>
              </a:rPr>
              <a:t>Інтегрований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підхід</a:t>
            </a:r>
            <a:r>
              <a:rPr lang="ru-RU" sz="2400" b="1" dirty="0">
                <a:solidFill>
                  <a:schemeClr val="accent6"/>
                </a:solidFill>
              </a:rPr>
              <a:t>: </a:t>
            </a:r>
            <a:r>
              <a:rPr lang="ru-RU" sz="2400" dirty="0" err="1"/>
              <a:t>камінці</a:t>
            </a:r>
            <a:r>
              <a:rPr lang="ru-RU" sz="2400" dirty="0"/>
              <a:t> </a:t>
            </a:r>
            <a:r>
              <a:rPr lang="ru-RU" sz="2400" dirty="0" err="1"/>
              <a:t>Марблс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використані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заняттях</a:t>
            </a:r>
            <a:r>
              <a:rPr lang="ru-RU" sz="2400" dirty="0"/>
              <a:t>: з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елементарних</a:t>
            </a:r>
            <a:r>
              <a:rPr lang="ru-RU" sz="2400" dirty="0"/>
              <a:t> </a:t>
            </a:r>
            <a:r>
              <a:rPr lang="ru-RU" sz="2400" dirty="0" err="1"/>
              <a:t>математичних</a:t>
            </a:r>
            <a:r>
              <a:rPr lang="ru-RU" sz="2400" dirty="0"/>
              <a:t> </a:t>
            </a:r>
            <a:r>
              <a:rPr lang="ru-RU" sz="2400" dirty="0" err="1"/>
              <a:t>уявлень</a:t>
            </a:r>
            <a:r>
              <a:rPr lang="ru-RU" sz="2400" dirty="0"/>
              <a:t>, з </a:t>
            </a:r>
            <a:r>
              <a:rPr lang="ru-RU" sz="2400" dirty="0" err="1"/>
              <a:t>ознайомлення</a:t>
            </a:r>
            <a:r>
              <a:rPr lang="ru-RU" sz="2400" dirty="0"/>
              <a:t> з </a:t>
            </a:r>
            <a:r>
              <a:rPr lang="ru-RU" sz="2400" dirty="0" err="1"/>
              <a:t>навколишнім</a:t>
            </a:r>
            <a:r>
              <a:rPr lang="ru-RU" sz="2400" dirty="0"/>
              <a:t> </a:t>
            </a:r>
            <a:r>
              <a:rPr lang="ru-RU" sz="2400" dirty="0" err="1"/>
              <a:t>світом</a:t>
            </a:r>
            <a:r>
              <a:rPr lang="ru-RU" sz="2400" dirty="0"/>
              <a:t>, з </a:t>
            </a:r>
            <a:r>
              <a:rPr lang="ru-RU" sz="2400" dirty="0" err="1"/>
              <a:t>образотворчого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з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рідної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787"/>
            <a:ext cx="7941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accent6"/>
                </a:solidFill>
              </a:rPr>
              <a:t>Основними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перевагами</a:t>
            </a:r>
            <a:r>
              <a:rPr lang="ru-RU" sz="3200" b="1" dirty="0">
                <a:solidFill>
                  <a:schemeClr val="accent6"/>
                </a:solidFill>
              </a:rPr>
              <a:t> є </a:t>
            </a:r>
            <a:r>
              <a:rPr lang="ru-RU" sz="3200" b="1" dirty="0" err="1">
                <a:solidFill>
                  <a:schemeClr val="accent6"/>
                </a:solidFill>
              </a:rPr>
              <a:t>наступні</a:t>
            </a:r>
            <a:r>
              <a:rPr lang="ru-RU" sz="3200" b="1" dirty="0">
                <a:solidFill>
                  <a:schemeClr val="accent6"/>
                </a:solidFill>
              </a:rPr>
              <a:t> </a:t>
            </a:r>
            <a:r>
              <a:rPr lang="ru-RU" sz="3200" b="1" dirty="0" err="1">
                <a:solidFill>
                  <a:schemeClr val="accent6"/>
                </a:solidFill>
              </a:rPr>
              <a:t>аспекти</a:t>
            </a:r>
            <a:r>
              <a:rPr lang="ru-RU" sz="3200" b="1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23019"/>
            <a:ext cx="1514475" cy="222885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24DF-0168-4436-9EE8-93F0F1B7A353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2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" y="404664"/>
            <a:ext cx="3184579" cy="3573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404664"/>
            <a:ext cx="2873626" cy="3573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221088"/>
            <a:ext cx="1428750" cy="2019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749" y="405272"/>
            <a:ext cx="2245534" cy="3573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5" y="4077072"/>
            <a:ext cx="2664296" cy="2531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324" y="4221088"/>
            <a:ext cx="1428750" cy="2019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4221088"/>
            <a:ext cx="1428750" cy="20193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D754-5E8B-43BB-B7B7-DC53ABA86DEF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6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6"/>
                </a:solidFill>
              </a:rPr>
              <a:t>Інноваційні технології: </a:t>
            </a:r>
            <a:endParaRPr lang="ru-RU" sz="54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Навчально-розвивальна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«</a:t>
            </a:r>
            <a:r>
              <a:rPr lang="ru-RU" dirty="0" err="1"/>
              <a:t>Логіки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 І. Стеценко.</a:t>
            </a:r>
          </a:p>
          <a:p>
            <a:r>
              <a:rPr lang="ru-RU" dirty="0" err="1"/>
              <a:t>Коректурні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Н. </a:t>
            </a:r>
            <a:r>
              <a:rPr lang="ru-RU" dirty="0" err="1"/>
              <a:t>Гавриш</a:t>
            </a:r>
            <a:r>
              <a:rPr lang="ru-RU" dirty="0"/>
              <a:t>.</a:t>
            </a:r>
          </a:p>
          <a:p>
            <a:r>
              <a:rPr lang="ru-RU" dirty="0" err="1"/>
              <a:t>Казкові</a:t>
            </a:r>
            <a:r>
              <a:rPr lang="ru-RU" dirty="0"/>
              <a:t> </a:t>
            </a:r>
            <a:r>
              <a:rPr lang="ru-RU" dirty="0" err="1"/>
              <a:t>лабіринти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В. </a:t>
            </a:r>
            <a:r>
              <a:rPr lang="ru-RU" dirty="0" err="1"/>
              <a:t>Воскобовича</a:t>
            </a:r>
            <a:r>
              <a:rPr lang="ru-RU" dirty="0"/>
              <a:t>.</a:t>
            </a:r>
          </a:p>
          <a:p>
            <a:r>
              <a:rPr lang="en-US" dirty="0"/>
              <a:t>LEGO – </a:t>
            </a:r>
            <a:r>
              <a:rPr lang="ru-RU" dirty="0" err="1"/>
              <a:t>технологія</a:t>
            </a:r>
            <a:r>
              <a:rPr lang="ru-RU" dirty="0"/>
              <a:t>.</a:t>
            </a:r>
          </a:p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винахідницьких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(ТРВЗ) Г. </a:t>
            </a:r>
            <a:r>
              <a:rPr lang="ru-RU" dirty="0" err="1"/>
              <a:t>Альтшуллера</a:t>
            </a:r>
            <a:r>
              <a:rPr lang="ru-RU" dirty="0"/>
              <a:t>.</a:t>
            </a:r>
          </a:p>
          <a:p>
            <a:r>
              <a:rPr lang="ru-RU" dirty="0"/>
              <a:t>Круги </a:t>
            </a:r>
            <a:r>
              <a:rPr lang="ru-RU" dirty="0" err="1"/>
              <a:t>Ейлера</a:t>
            </a:r>
            <a:r>
              <a:rPr lang="ru-RU" dirty="0"/>
              <a:t>.</a:t>
            </a:r>
          </a:p>
          <a:p>
            <a:r>
              <a:rPr lang="ru-RU" dirty="0"/>
              <a:t>Метод </a:t>
            </a:r>
            <a:r>
              <a:rPr lang="ru-RU" dirty="0" err="1"/>
              <a:t>проєктів</a:t>
            </a:r>
            <a:r>
              <a:rPr lang="ru-RU" dirty="0"/>
              <a:t> (</a:t>
            </a:r>
            <a:r>
              <a:rPr lang="ru-RU" dirty="0" err="1"/>
              <a:t>проєктна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).</a:t>
            </a:r>
          </a:p>
          <a:p>
            <a:r>
              <a:rPr lang="ru-RU" dirty="0"/>
              <a:t>Круги </a:t>
            </a:r>
            <a:r>
              <a:rPr lang="ru-RU" dirty="0" err="1"/>
              <a:t>Луллія</a:t>
            </a:r>
            <a:r>
              <a:rPr lang="ru-RU" dirty="0"/>
              <a:t>.</a:t>
            </a:r>
          </a:p>
          <a:p>
            <a:r>
              <a:rPr lang="ru-RU" dirty="0" err="1"/>
              <a:t>Палички</a:t>
            </a:r>
            <a:r>
              <a:rPr lang="ru-RU" dirty="0"/>
              <a:t> </a:t>
            </a:r>
            <a:r>
              <a:rPr lang="ru-RU" dirty="0" err="1"/>
              <a:t>Кюізенера</a:t>
            </a:r>
            <a:r>
              <a:rPr lang="ru-RU" dirty="0"/>
              <a:t>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789040"/>
            <a:ext cx="1485900" cy="256222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DD3E-72C2-4B58-9CC8-009F00E0AEE0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6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60648" y="491776"/>
            <a:ext cx="9531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 потрібна дитині </a:t>
            </a: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70" y="2564904"/>
            <a:ext cx="3655444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948" y="1700808"/>
            <a:ext cx="3463836" cy="3305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8028-6F81-472D-85CD-495B8F938A99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9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" y="0"/>
            <a:ext cx="9160632" cy="687047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DC19-77FD-4806-AC18-0CFBC6B534F0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1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792088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Брежнєва, О. Г. (2016). «Праця» і професії у дзеркалі логіко-математичного розвитку дітей. Методична скарбничка вихователя, 12, 20, 29–32.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Коваль А. Інноваційні технології логіко-математичного розвитку дошкільників / А. Коваль, О. Трифонова // Сучасні освітні технології у підготовці майбутніх фахівців дошкільної освіти: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наукових праць за матеріалами І Всеукраїнської науково-практичної конференції: НАІР, 2024. С. 78-81.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Гнізділова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А., Гришко О. І.,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Клевака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 П. Розвиток у дітей дошкільного віку логіко-математичних уявлень та умінь у процесі використання логічних блоків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Дьєнеша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паличок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Кюїзенера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Вісник Черкаського національного університету імені Богдана Хмельницького. 2020.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4. С. 199-206.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«Дитячий психолог»: 5 найбільш популярних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Нікітіних для розвитку мислення 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https://dytpsyholog.com/2016/11/05/5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Ігри з логічними блоками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Дьєнеша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кращий інструмент для розвитку логічного мислення! 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https://dytpsyholog.com/2016/07/16/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Знайомтеся: чарівні камінчики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https://vseosvita.ua/library/znajomtesa-carivni-kaminciki-marbls-278168.html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4B35-52A8-434C-A8F4-EDDBDBCF079E}" type="datetime6">
              <a:rPr lang="uk-UA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24 р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0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20688"/>
            <a:ext cx="67706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Щоб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зробити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МАТЕМАТИКУ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цікавою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й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корисною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для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дітей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, педагоги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мають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використовувати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різноманітні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технології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методи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 та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прийоми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</a:rPr>
              <a:t>. 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1746" y="2636912"/>
            <a:ext cx="5486400" cy="35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897F-C08E-421D-AF49-C66B01DC17FE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0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210" y="1"/>
            <a:ext cx="4675787" cy="467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Вихователь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 </a:t>
            </a:r>
          </a:p>
          <a:p>
            <a:pPr lvl="0" algn="ctr"/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знаходиться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в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постійному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пошуку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ефективних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  <a:ea typeface="Calibri"/>
              </a:rPr>
              <a:t>інструментів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,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що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дають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змогу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успішно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, </a:t>
            </a:r>
          </a:p>
          <a:p>
            <a:pPr lvl="0" algn="ctr"/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а головне,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цікаво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для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дітей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реалізувати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освітній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 </a:t>
            </a:r>
            <a:r>
              <a:rPr lang="ru-RU" sz="2400" b="1" dirty="0" err="1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процес</a:t>
            </a:r>
            <a:r>
              <a:rPr lang="ru-RU" sz="2400" b="1" dirty="0">
                <a:solidFill>
                  <a:srgbClr val="730E00">
                    <a:lumMod val="50000"/>
                  </a:srgbClr>
                </a:solidFill>
                <a:latin typeface="Arial Black" panose="020B0A04020102020204" pitchFamily="34" charset="0"/>
                <a:ea typeface="Calibri"/>
              </a:rPr>
              <a:t>.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72F5-8531-49A2-AE7C-395D1826476D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9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8484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Логічні</a:t>
            </a:r>
            <a:r>
              <a:rPr lang="ru-RU" sz="6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блоки </a:t>
            </a:r>
            <a:r>
              <a:rPr lang="ru-RU" sz="6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Дьєнеша</a:t>
            </a:r>
            <a:r>
              <a:rPr lang="ru-RU" sz="6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uk-UA" sz="6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060" y="2276872"/>
            <a:ext cx="4643911" cy="415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141-D01D-443F-9BE0-AA17A030DF4A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8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569619" y="3101552"/>
            <a:ext cx="476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79512" y="404664"/>
            <a:ext cx="8424936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7617" lvl="1" indent="-263808">
              <a:lnSpc>
                <a:spcPts val="3421"/>
              </a:lnSpc>
              <a:buFont typeface="Arial"/>
              <a:buChar char="•"/>
            </a:pP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Дидактичний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матеріал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 назвали на честь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його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винахідника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,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угорського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/>
              </a:rPr>
              <a:t> математика і психолога.</a:t>
            </a:r>
          </a:p>
          <a:p>
            <a:pPr marL="263809" lvl="1" algn="r">
              <a:lnSpc>
                <a:spcPts val="3421"/>
              </a:lnSpc>
            </a:pPr>
            <a:r>
              <a:rPr lang="ru-RU" sz="2800" b="1" dirty="0">
                <a:solidFill>
                  <a:srgbClr val="002060"/>
                </a:solidFill>
                <a:latin typeface="Open Sans Light"/>
              </a:rPr>
              <a:t>АВТОР – ЗОЛТАН ДЬЄНЕШ </a:t>
            </a:r>
            <a:endParaRPr sz="2000" b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348" y="2148731"/>
            <a:ext cx="8565043" cy="47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9EC2-68C3-4A5D-A30E-ADAA5800E49D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989" y="692696"/>
            <a:ext cx="878632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561" lvl="1" indent="-219780">
              <a:lnSpc>
                <a:spcPts val="2647"/>
              </a:lnSpc>
              <a:buFont typeface="Arial"/>
              <a:buChar char="•"/>
            </a:pPr>
            <a:endParaRPr lang="en-US" sz="2000" dirty="0">
              <a:solidFill>
                <a:sysClr val="windowText" lastClr="000000"/>
              </a:solidFill>
              <a:latin typeface="TT Norms Light"/>
            </a:endParaRPr>
          </a:p>
          <a:p>
            <a:pPr>
              <a:lnSpc>
                <a:spcPts val="1557"/>
              </a:lnSpc>
            </a:pPr>
            <a:endParaRPr dirty="0">
              <a:solidFill>
                <a:sysClr val="windowText" lastClr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908" y="0"/>
            <a:ext cx="4313092" cy="297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989" y="961969"/>
            <a:ext cx="58531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Блоки </a:t>
            </a:r>
            <a:r>
              <a:rPr lang="ru-RU" sz="3200" b="1" dirty="0" err="1">
                <a:solidFill>
                  <a:srgbClr val="002060"/>
                </a:solidFill>
              </a:rPr>
              <a:t>Дьєнеша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являють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собою </a:t>
            </a:r>
            <a:r>
              <a:rPr lang="ru-RU" sz="3200" b="1" dirty="0" err="1">
                <a:solidFill>
                  <a:srgbClr val="002060"/>
                </a:solidFill>
              </a:rPr>
              <a:t>набір</a:t>
            </a:r>
            <a:r>
              <a:rPr lang="ru-RU" sz="3200" b="1" dirty="0">
                <a:solidFill>
                  <a:srgbClr val="002060"/>
                </a:solidFill>
              </a:rPr>
              <a:t> з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48 </a:t>
            </a:r>
            <a:r>
              <a:rPr lang="ru-RU" sz="3200" b="1" dirty="0" err="1">
                <a:solidFill>
                  <a:srgbClr val="C00000"/>
                </a:solidFill>
              </a:rPr>
              <a:t>геометричних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фігур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/>
              <a:t>Чотирьох</a:t>
            </a:r>
            <a:r>
              <a:rPr lang="ru-RU" sz="2800" dirty="0"/>
              <a:t> форм (кола, </a:t>
            </a:r>
            <a:r>
              <a:rPr lang="ru-RU" sz="2800" dirty="0" err="1"/>
              <a:t>трикутники</a:t>
            </a:r>
            <a:r>
              <a:rPr lang="ru-RU" sz="2800" dirty="0"/>
              <a:t>, </a:t>
            </a:r>
            <a:r>
              <a:rPr lang="ru-RU" sz="2800" dirty="0" err="1"/>
              <a:t>квадрати</a:t>
            </a:r>
            <a:r>
              <a:rPr lang="ru-RU" sz="2800" dirty="0"/>
              <a:t>, </a:t>
            </a:r>
            <a:r>
              <a:rPr lang="ru-RU" sz="2800" dirty="0" err="1"/>
              <a:t>прямокутники</a:t>
            </a:r>
            <a:r>
              <a:rPr lang="ru-RU" sz="2800" dirty="0"/>
              <a:t>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/>
              <a:t>Трьох</a:t>
            </a:r>
            <a:r>
              <a:rPr lang="ru-RU" sz="2800" dirty="0"/>
              <a:t> </a:t>
            </a:r>
            <a:r>
              <a:rPr lang="ru-RU" sz="2800" dirty="0" err="1"/>
              <a:t>кольорів</a:t>
            </a:r>
            <a:r>
              <a:rPr lang="ru-RU" sz="2800" dirty="0"/>
              <a:t>  (</a:t>
            </a:r>
            <a:r>
              <a:rPr lang="ru-RU" sz="2800" dirty="0" err="1"/>
              <a:t>червоні</a:t>
            </a:r>
            <a:r>
              <a:rPr lang="ru-RU" sz="2800" dirty="0"/>
              <a:t>, </a:t>
            </a:r>
            <a:r>
              <a:rPr lang="ru-RU" sz="2800" dirty="0" err="1"/>
              <a:t>сині</a:t>
            </a:r>
            <a:r>
              <a:rPr lang="ru-RU" sz="2800" dirty="0"/>
              <a:t>, </a:t>
            </a:r>
            <a:r>
              <a:rPr lang="ru-RU" sz="2800" dirty="0" err="1"/>
              <a:t>жовті</a:t>
            </a:r>
            <a:r>
              <a:rPr lang="ru-RU" sz="2800" dirty="0"/>
              <a:t>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розмірів</a:t>
            </a:r>
            <a:r>
              <a:rPr lang="ru-RU" sz="2800" dirty="0"/>
              <a:t> (</a:t>
            </a:r>
            <a:r>
              <a:rPr lang="ru-RU" sz="2800" dirty="0" err="1"/>
              <a:t>великі</a:t>
            </a:r>
            <a:r>
              <a:rPr lang="ru-RU" sz="2800" dirty="0"/>
              <a:t> і </a:t>
            </a:r>
            <a:r>
              <a:rPr lang="ru-RU" sz="2800" dirty="0" err="1"/>
              <a:t>маленькі</a:t>
            </a:r>
            <a:r>
              <a:rPr lang="ru-RU" sz="2800" dirty="0"/>
              <a:t>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товщин</a:t>
            </a:r>
            <a:r>
              <a:rPr lang="ru-RU" sz="2800" dirty="0"/>
              <a:t>  (</a:t>
            </a:r>
            <a:r>
              <a:rPr lang="ru-RU" sz="2800" dirty="0" err="1"/>
              <a:t>товсті</a:t>
            </a:r>
            <a:r>
              <a:rPr lang="ru-RU" sz="2800" dirty="0"/>
              <a:t> і </a:t>
            </a:r>
            <a:r>
              <a:rPr lang="ru-RU" sz="2800" dirty="0" err="1"/>
              <a:t>тонкі</a:t>
            </a:r>
            <a:r>
              <a:rPr lang="ru-RU" sz="2800" dirty="0"/>
              <a:t>).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901D-6432-4146-B963-C341AABB70EC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552" y="548680"/>
            <a:ext cx="6573259" cy="93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T Norms Light"/>
              </a:rPr>
              <a:t>Як працювати з блоками?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T Norms Light"/>
            </a:endParaRPr>
          </a:p>
          <a:p>
            <a:pPr marL="219781" lvl="1">
              <a:lnSpc>
                <a:spcPts val="2647"/>
              </a:lnSpc>
            </a:pPr>
            <a:endParaRPr lang="en-US" sz="2000" dirty="0">
              <a:solidFill>
                <a:sysClr val="windowText" lastClr="000000"/>
              </a:solidFill>
              <a:latin typeface="TT Norms Light"/>
            </a:endParaRPr>
          </a:p>
          <a:p>
            <a:pPr>
              <a:lnSpc>
                <a:spcPts val="1557"/>
              </a:lnSpc>
            </a:pPr>
            <a:endParaRPr dirty="0">
              <a:solidFill>
                <a:sysClr val="windowText" lastClr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1215"/>
            <a:ext cx="2995023" cy="299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653974" y="1041763"/>
            <a:ext cx="3859119" cy="331236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Для початку </a:t>
            </a:r>
            <a:r>
              <a:rPr lang="ru-RU" sz="2400" b="1" dirty="0">
                <a:solidFill>
                  <a:schemeClr val="tx1"/>
                </a:solidFill>
              </a:rPr>
              <a:t>треба </a:t>
            </a:r>
            <a:r>
              <a:rPr lang="ru-RU" sz="2400" b="1" dirty="0" err="1">
                <a:solidFill>
                  <a:schemeClr val="tx1"/>
                </a:solidFill>
              </a:rPr>
              <a:t>познайомити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дитину</a:t>
            </a:r>
            <a:r>
              <a:rPr lang="ru-RU" sz="2400" b="1" dirty="0">
                <a:solidFill>
                  <a:schemeClr val="tx1"/>
                </a:solidFill>
              </a:rPr>
              <a:t> з блоками, </a:t>
            </a:r>
            <a:r>
              <a:rPr lang="ru-RU" sz="2400" b="1" dirty="0" err="1">
                <a:solidFill>
                  <a:schemeClr val="tx1"/>
                </a:solidFill>
              </a:rPr>
              <a:t>дати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можливість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вивчити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фігури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пограти</a:t>
            </a:r>
            <a:r>
              <a:rPr lang="ru-RU" sz="2400" b="1" dirty="0">
                <a:solidFill>
                  <a:schemeClr val="tx1"/>
                </a:solidFill>
              </a:rPr>
              <a:t> з ними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9C0D-13F4-476F-A51F-0BFECC44E15E}" type="datetime6">
              <a:rPr lang="uk-UA" smtClean="0"/>
              <a:t>листопад 24 р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56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951</Words>
  <Application>Microsoft Office PowerPoint</Application>
  <PresentationFormat>Екран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Bookman Old Style</vt:lpstr>
      <vt:lpstr>Calibri</vt:lpstr>
      <vt:lpstr>Open Sans Light</vt:lpstr>
      <vt:lpstr>Times New Roman</vt:lpstr>
      <vt:lpstr>TT Norms Light</vt:lpstr>
      <vt:lpstr>Wingdings</vt:lpstr>
      <vt:lpstr>Тема Office</vt:lpstr>
      <vt:lpstr>Педагогічний дайджест «Інтеграція інноваційних технологій у формування логіко-математичної компетентності дошкільників»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 1972 році польський математик Збігнев Семадені запропонував використовувати картки-властивості: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Інноваційні технології: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Директор</cp:lastModifiedBy>
  <cp:revision>107</cp:revision>
  <cp:lastPrinted>2024-11-13T09:41:38Z</cp:lastPrinted>
  <dcterms:created xsi:type="dcterms:W3CDTF">2022-09-04T12:01:13Z</dcterms:created>
  <dcterms:modified xsi:type="dcterms:W3CDTF">2024-11-15T12:11:13Z</dcterms:modified>
</cp:coreProperties>
</file>